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70" r:id="rId2"/>
    <p:sldId id="271" r:id="rId3"/>
    <p:sldId id="272" r:id="rId4"/>
    <p:sldId id="273" r:id="rId5"/>
    <p:sldId id="314" r:id="rId6"/>
    <p:sldId id="268" r:id="rId7"/>
    <p:sldId id="265" r:id="rId8"/>
    <p:sldId id="257" r:id="rId9"/>
    <p:sldId id="267" r:id="rId10"/>
    <p:sldId id="261" r:id="rId11"/>
    <p:sldId id="258" r:id="rId12"/>
    <p:sldId id="260" r:id="rId13"/>
    <p:sldId id="266" r:id="rId14"/>
    <p:sldId id="262" r:id="rId15"/>
    <p:sldId id="264" r:id="rId16"/>
    <p:sldId id="298" r:id="rId17"/>
    <p:sldId id="296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2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74" r:id="rId41"/>
    <p:sldId id="275" r:id="rId42"/>
    <p:sldId id="276" r:id="rId43"/>
    <p:sldId id="269" r:id="rId44"/>
    <p:sldId id="277" r:id="rId45"/>
    <p:sldId id="278" r:id="rId46"/>
    <p:sldId id="279" r:id="rId47"/>
    <p:sldId id="280" r:id="rId48"/>
    <p:sldId id="281" r:id="rId49"/>
    <p:sldId id="282" r:id="rId50"/>
    <p:sldId id="295" r:id="rId51"/>
    <p:sldId id="315" r:id="rId52"/>
    <p:sldId id="316" r:id="rId53"/>
    <p:sldId id="317" r:id="rId54"/>
    <p:sldId id="318" r:id="rId55"/>
    <p:sldId id="319" r:id="rId56"/>
    <p:sldId id="320" r:id="rId57"/>
    <p:sldId id="25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0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CC\@MARSHALL\MICC%202011%20HEWLETT%20PACKARD\HP%20Financ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CC\@MARSHALL\MICC%202011%20HEWLETT%20PACKARD\HP%20Financ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CC\@MARSHALL\MICC%202011%20HEWLETT%20PACKARD\HP%20Financ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CC\@MARSHALL\MICC%202011%20HEWLETT%20PACKARD\HP%20Financ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CC\@MARSHALL\MICC%202011%20HEWLETT%20PACKARD\HP%20Financ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CC\@MARSHALL\MICC%202011%20HEWLETT%20PACKARD\HP%20Financ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CC\@MARSHALL\MICC%202011%20HEWLETT%20PACKARD\HP%20Finance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CC\@MARSHALL\MICC%202011%20HEWLETT%20PACKARD\HP%20Financ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Graphs!$A$1</c:f>
              <c:strCache>
                <c:ptCount val="1"/>
                <c:pt idx="0">
                  <c:v>Current</c:v>
                </c:pt>
              </c:strCache>
            </c:strRef>
          </c:tx>
          <c:spPr>
            <a:solidFill>
              <a:schemeClr val="accent1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Graphs!$A$1:$A$2</c:f>
              <c:strCache>
                <c:ptCount val="2"/>
                <c:pt idx="0">
                  <c:v>Current</c:v>
                </c:pt>
                <c:pt idx="1">
                  <c:v>HP Human Power</c:v>
                </c:pt>
              </c:strCache>
            </c:strRef>
          </c:cat>
          <c:val>
            <c:numRef>
              <c:f>Graphs!$B$1:$C$1</c:f>
              <c:numCache>
                <c:formatCode>General</c:formatCode>
                <c:ptCount val="2"/>
                <c:pt idx="0">
                  <c:v>0</c:v>
                </c:pt>
                <c:pt idx="1">
                  <c:v>115</c:v>
                </c:pt>
              </c:numCache>
            </c:numRef>
          </c:val>
        </c:ser>
        <c:ser>
          <c:idx val="1"/>
          <c:order val="1"/>
          <c:tx>
            <c:strRef>
              <c:f>Graphs!$A$2</c:f>
              <c:strCache>
                <c:ptCount val="1"/>
                <c:pt idx="0">
                  <c:v>HP Human Power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cat>
            <c:strRef>
              <c:f>Graphs!$A$1:$A$2</c:f>
              <c:strCache>
                <c:ptCount val="2"/>
                <c:pt idx="0">
                  <c:v>Current</c:v>
                </c:pt>
                <c:pt idx="1">
                  <c:v>HP Human Power</c:v>
                </c:pt>
              </c:strCache>
            </c:strRef>
          </c:cat>
          <c:val>
            <c:numRef>
              <c:f>Graphs!$B$2:$C$2</c:f>
              <c:numCache>
                <c:formatCode>_ * #,##0.00_ ;_ * \-#,##0.00_ ;_ * "-"??_ ;_ @_ </c:formatCode>
                <c:ptCount val="2"/>
                <c:pt idx="0" formatCode="General">
                  <c:v>115</c:v>
                </c:pt>
                <c:pt idx="1">
                  <c:v>7.280447921432037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8586624"/>
        <c:axId val="98588160"/>
      </c:barChart>
      <c:catAx>
        <c:axId val="9858662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98588160"/>
        <c:crosses val="autoZero"/>
        <c:auto val="1"/>
        <c:lblAlgn val="ctr"/>
        <c:lblOffset val="100"/>
        <c:noMultiLvlLbl val="0"/>
      </c:catAx>
      <c:valAx>
        <c:axId val="985881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en-US" dirty="0" smtClean="0"/>
                  <a:t>US $B</a:t>
                </a:r>
                <a:endParaRPr lang="en-US" alt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98586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NZ" altLang="en-US" dirty="0" smtClean="0"/>
              <a:t>EBITDA</a:t>
            </a:r>
            <a:endParaRPr lang="en-US" altLang="en-US" dirty="0"/>
          </a:p>
        </c:rich>
      </c:tx>
      <c:layout>
        <c:manualLayout>
          <c:xMode val="edge"/>
          <c:yMode val="edge"/>
          <c:x val="0.4292586208527393"/>
          <c:y val="6.339432653415422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415472240770216"/>
          <c:y val="0.11656701548898576"/>
          <c:w val="0.84588329419349206"/>
          <c:h val="0.739193064485381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Graphs!$A$5</c:f>
              <c:strCache>
                <c:ptCount val="1"/>
                <c:pt idx="0">
                  <c:v>Culture </c:v>
                </c:pt>
              </c:strCache>
            </c:strRef>
          </c:tx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Graphs!$B$5:$F$5</c:f>
              <c:numCache>
                <c:formatCode>General</c:formatCode>
                <c:ptCount val="5"/>
                <c:pt idx="0">
                  <c:v>-0.15630000000000002</c:v>
                </c:pt>
                <c:pt idx="1">
                  <c:v>-0.1721625</c:v>
                </c:pt>
                <c:pt idx="2">
                  <c:v>-0.18467837499999998</c:v>
                </c:pt>
                <c:pt idx="3">
                  <c:v>-0.194872925</c:v>
                </c:pt>
                <c:pt idx="4">
                  <c:v>-0.20842514687499999</c:v>
                </c:pt>
              </c:numCache>
            </c:numRef>
          </c:val>
        </c:ser>
        <c:ser>
          <c:idx val="1"/>
          <c:order val="1"/>
          <c:tx>
            <c:strRef>
              <c:f>Graphs!$A$6</c:f>
              <c:strCache>
                <c:ptCount val="1"/>
                <c:pt idx="0">
                  <c:v>Products</c:v>
                </c:pt>
              </c:strCache>
            </c:strRef>
          </c:tx>
          <c:spPr>
            <a:noFill/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Graphs!$B$6:$F$6</c:f>
              <c:numCache>
                <c:formatCode>General</c:formatCode>
                <c:ptCount val="5"/>
                <c:pt idx="0">
                  <c:v>-1.4999999999999999E-2</c:v>
                </c:pt>
                <c:pt idx="1">
                  <c:v>-1.4999999999999999E-2</c:v>
                </c:pt>
                <c:pt idx="2">
                  <c:v>-1.4E-2</c:v>
                </c:pt>
                <c:pt idx="3">
                  <c:v>-1.2E-2</c:v>
                </c:pt>
                <c:pt idx="4">
                  <c:v>-1.2E-2</c:v>
                </c:pt>
              </c:numCache>
            </c:numRef>
          </c:val>
        </c:ser>
        <c:ser>
          <c:idx val="2"/>
          <c:order val="2"/>
          <c:tx>
            <c:strRef>
              <c:f>Graphs!$A$7</c:f>
              <c:strCache>
                <c:ptCount val="1"/>
                <c:pt idx="0">
                  <c:v>Products</c:v>
                </c:pt>
              </c:strCache>
            </c:strRef>
          </c:tx>
          <c:spPr>
            <a:noFill/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Graphs!$B$7:$F$7</c:f>
              <c:numCache>
                <c:formatCode>General</c:formatCode>
                <c:ptCount val="5"/>
                <c:pt idx="0">
                  <c:v>5.0000000000000001E-3</c:v>
                </c:pt>
                <c:pt idx="1">
                  <c:v>1.2E-2</c:v>
                </c:pt>
                <c:pt idx="2">
                  <c:v>1.4E-2</c:v>
                </c:pt>
                <c:pt idx="3">
                  <c:v>1.4999999999999999E-2</c:v>
                </c:pt>
                <c:pt idx="4">
                  <c:v>1.4999999999999999E-2</c:v>
                </c:pt>
              </c:numCache>
            </c:numRef>
          </c:val>
        </c:ser>
        <c:ser>
          <c:idx val="3"/>
          <c:order val="3"/>
          <c:tx>
            <c:strRef>
              <c:f>Graphs!$A$8</c:f>
              <c:strCache>
                <c:ptCount val="1"/>
                <c:pt idx="0">
                  <c:v>Integration </c:v>
                </c:pt>
              </c:strCache>
            </c:strRef>
          </c:tx>
          <c:spPr>
            <a:noFill/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Graphs!$B$8:$F$8</c:f>
              <c:numCache>
                <c:formatCode>General</c:formatCode>
                <c:ptCount val="5"/>
                <c:pt idx="0">
                  <c:v>-0.01</c:v>
                </c:pt>
                <c:pt idx="1">
                  <c:v>-0.01</c:v>
                </c:pt>
                <c:pt idx="2">
                  <c:v>-0.01</c:v>
                </c:pt>
                <c:pt idx="3">
                  <c:v>-0.01</c:v>
                </c:pt>
                <c:pt idx="4">
                  <c:v>-0.01</c:v>
                </c:pt>
              </c:numCache>
            </c:numRef>
          </c:val>
        </c:ser>
        <c:ser>
          <c:idx val="4"/>
          <c:order val="4"/>
          <c:tx>
            <c:strRef>
              <c:f>Graphs!$A$9</c:f>
              <c:strCache>
                <c:ptCount val="1"/>
                <c:pt idx="0">
                  <c:v>Incremental profit</c:v>
                </c:pt>
              </c:strCache>
            </c:strRef>
          </c:tx>
          <c:spPr>
            <a:noFill/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Graphs!$B$9:$F$9</c:f>
              <c:numCache>
                <c:formatCode>0.00_ </c:formatCode>
                <c:ptCount val="5"/>
                <c:pt idx="0">
                  <c:v>0.26963999999999999</c:v>
                </c:pt>
                <c:pt idx="1">
                  <c:v>0.28851479999999996</c:v>
                </c:pt>
                <c:pt idx="2">
                  <c:v>0.30871083599999999</c:v>
                </c:pt>
                <c:pt idx="3">
                  <c:v>0.33032059452000001</c:v>
                </c:pt>
                <c:pt idx="4">
                  <c:v>0.35344303613639999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9191424"/>
        <c:axId val="99197312"/>
      </c:barChart>
      <c:lineChart>
        <c:grouping val="standard"/>
        <c:varyColors val="0"/>
        <c:ser>
          <c:idx val="5"/>
          <c:order val="5"/>
          <c:tx>
            <c:strRef>
              <c:f>Graphs!$A$10</c:f>
              <c:strCache>
                <c:ptCount val="1"/>
                <c:pt idx="0">
                  <c:v>FCF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Graphs!$B$10:$F$10</c:f>
              <c:numCache>
                <c:formatCode>0.000_ </c:formatCode>
                <c:ptCount val="5"/>
                <c:pt idx="0">
                  <c:v>7.653879999999999E-2</c:v>
                </c:pt>
                <c:pt idx="1">
                  <c:v>8.4748885999999995E-2</c:v>
                </c:pt>
                <c:pt idx="2">
                  <c:v>9.3506618020000001E-2</c:v>
                </c:pt>
                <c:pt idx="3">
                  <c:v>0.1053270890064</c:v>
                </c:pt>
                <c:pt idx="4">
                  <c:v>0.113174669194348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191424"/>
        <c:axId val="99197312"/>
      </c:lineChart>
      <c:catAx>
        <c:axId val="99191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99197312"/>
        <c:crosses val="autoZero"/>
        <c:auto val="1"/>
        <c:lblAlgn val="ctr"/>
        <c:lblOffset val="1000"/>
        <c:noMultiLvlLbl val="0"/>
      </c:catAx>
      <c:valAx>
        <c:axId val="99197312"/>
        <c:scaling>
          <c:orientation val="minMax"/>
          <c:max val="0.6000000000000006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500"/>
                </a:pPr>
                <a:r>
                  <a:rPr lang="en-US" altLang="en-US" sz="1500" dirty="0" smtClean="0"/>
                  <a:t>US $B</a:t>
                </a:r>
                <a:endParaRPr lang="en-US" altLang="en-US" sz="1500" dirty="0"/>
              </a:p>
            </c:rich>
          </c:tx>
          <c:layout>
            <c:manualLayout>
              <c:xMode val="edge"/>
              <c:yMode val="edge"/>
              <c:x val="7.3924726292973414E-3"/>
              <c:y val="0.39810177957205339"/>
            </c:manualLayout>
          </c:layout>
          <c:overlay val="0"/>
        </c:title>
        <c:numFmt formatCode="#,##0.0_);[Black]\(#,##0.0\)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500"/>
            </a:pPr>
            <a:endParaRPr lang="en-US"/>
          </a:p>
        </c:txPr>
        <c:crossAx val="99191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dirty="0" smtClean="0"/>
              <a:t>EBITDA</a:t>
            </a:r>
            <a:endParaRPr lang="en-US" altLang="en-US" dirty="0"/>
          </a:p>
        </c:rich>
      </c:tx>
      <c:layout>
        <c:manualLayout>
          <c:xMode val="edge"/>
          <c:yMode val="edge"/>
          <c:x val="0.42741050269541542"/>
          <c:y val="6.339432653415422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415472240770216"/>
          <c:y val="0.11656701548898576"/>
          <c:w val="0.84588329419349184"/>
          <c:h val="0.739193064485381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Graphs!$A$5</c:f>
              <c:strCache>
                <c:ptCount val="1"/>
                <c:pt idx="0">
                  <c:v>Culture </c:v>
                </c:pt>
              </c:strCache>
            </c:strRef>
          </c:tx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Graphs!$B$5:$F$5</c:f>
              <c:numCache>
                <c:formatCode>General</c:formatCode>
                <c:ptCount val="5"/>
                <c:pt idx="0">
                  <c:v>-0.15630000000000002</c:v>
                </c:pt>
                <c:pt idx="1">
                  <c:v>-0.1721625</c:v>
                </c:pt>
                <c:pt idx="2">
                  <c:v>-0.18467837499999998</c:v>
                </c:pt>
                <c:pt idx="3">
                  <c:v>-0.194872925</c:v>
                </c:pt>
                <c:pt idx="4">
                  <c:v>-0.20842514687499999</c:v>
                </c:pt>
              </c:numCache>
            </c:numRef>
          </c:val>
        </c:ser>
        <c:ser>
          <c:idx val="1"/>
          <c:order val="1"/>
          <c:tx>
            <c:strRef>
              <c:f>Graphs!$A$6</c:f>
              <c:strCache>
                <c:ptCount val="1"/>
                <c:pt idx="0">
                  <c:v>Products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Graphs!$B$6:$F$6</c:f>
              <c:numCache>
                <c:formatCode>General</c:formatCode>
                <c:ptCount val="5"/>
                <c:pt idx="0">
                  <c:v>-1.4999999999999999E-2</c:v>
                </c:pt>
                <c:pt idx="1">
                  <c:v>-1.4999999999999999E-2</c:v>
                </c:pt>
                <c:pt idx="2">
                  <c:v>-1.4E-2</c:v>
                </c:pt>
                <c:pt idx="3">
                  <c:v>-1.2E-2</c:v>
                </c:pt>
                <c:pt idx="4">
                  <c:v>-1.2E-2</c:v>
                </c:pt>
              </c:numCache>
            </c:numRef>
          </c:val>
        </c:ser>
        <c:ser>
          <c:idx val="2"/>
          <c:order val="2"/>
          <c:tx>
            <c:strRef>
              <c:f>Graphs!$A$7</c:f>
              <c:strCache>
                <c:ptCount val="1"/>
                <c:pt idx="0">
                  <c:v>Products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Graphs!$B$7:$F$7</c:f>
              <c:numCache>
                <c:formatCode>General</c:formatCode>
                <c:ptCount val="5"/>
                <c:pt idx="0">
                  <c:v>5.0000000000000001E-3</c:v>
                </c:pt>
                <c:pt idx="1">
                  <c:v>1.2E-2</c:v>
                </c:pt>
                <c:pt idx="2">
                  <c:v>1.4E-2</c:v>
                </c:pt>
                <c:pt idx="3">
                  <c:v>1.4999999999999999E-2</c:v>
                </c:pt>
                <c:pt idx="4">
                  <c:v>1.4999999999999999E-2</c:v>
                </c:pt>
              </c:numCache>
            </c:numRef>
          </c:val>
        </c:ser>
        <c:ser>
          <c:idx val="3"/>
          <c:order val="3"/>
          <c:tx>
            <c:strRef>
              <c:f>Graphs!$A$8</c:f>
              <c:strCache>
                <c:ptCount val="1"/>
                <c:pt idx="0">
                  <c:v>Integration </c:v>
                </c:pt>
              </c:strCache>
            </c:strRef>
          </c:tx>
          <c:spPr>
            <a:noFill/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Graphs!$B$8:$F$8</c:f>
              <c:numCache>
                <c:formatCode>General</c:formatCode>
                <c:ptCount val="5"/>
                <c:pt idx="0">
                  <c:v>-0.01</c:v>
                </c:pt>
                <c:pt idx="1">
                  <c:v>-0.01</c:v>
                </c:pt>
                <c:pt idx="2">
                  <c:v>-0.01</c:v>
                </c:pt>
                <c:pt idx="3">
                  <c:v>-0.01</c:v>
                </c:pt>
                <c:pt idx="4">
                  <c:v>-0.01</c:v>
                </c:pt>
              </c:numCache>
            </c:numRef>
          </c:val>
        </c:ser>
        <c:ser>
          <c:idx val="4"/>
          <c:order val="4"/>
          <c:tx>
            <c:strRef>
              <c:f>Graphs!$A$9</c:f>
              <c:strCache>
                <c:ptCount val="1"/>
                <c:pt idx="0">
                  <c:v>Incremental profit</c:v>
                </c:pt>
              </c:strCache>
            </c:strRef>
          </c:tx>
          <c:spPr>
            <a:noFill/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Graphs!$B$9:$F$9</c:f>
              <c:numCache>
                <c:formatCode>0.00_ </c:formatCode>
                <c:ptCount val="5"/>
                <c:pt idx="0">
                  <c:v>0.26963999999999999</c:v>
                </c:pt>
                <c:pt idx="1">
                  <c:v>0.28851479999999996</c:v>
                </c:pt>
                <c:pt idx="2">
                  <c:v>0.30871083599999999</c:v>
                </c:pt>
                <c:pt idx="3">
                  <c:v>0.33032059452000001</c:v>
                </c:pt>
                <c:pt idx="4">
                  <c:v>0.35344303613639999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175168"/>
        <c:axId val="111176704"/>
      </c:barChart>
      <c:lineChart>
        <c:grouping val="standard"/>
        <c:varyColors val="0"/>
        <c:ser>
          <c:idx val="5"/>
          <c:order val="5"/>
          <c:tx>
            <c:strRef>
              <c:f>Graphs!$A$10</c:f>
              <c:strCache>
                <c:ptCount val="1"/>
                <c:pt idx="0">
                  <c:v>FCF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Graphs!$B$10:$F$10</c:f>
              <c:numCache>
                <c:formatCode>0.000_ </c:formatCode>
                <c:ptCount val="5"/>
                <c:pt idx="0">
                  <c:v>7.653879999999999E-2</c:v>
                </c:pt>
                <c:pt idx="1">
                  <c:v>8.4748885999999995E-2</c:v>
                </c:pt>
                <c:pt idx="2">
                  <c:v>9.3506618020000001E-2</c:v>
                </c:pt>
                <c:pt idx="3">
                  <c:v>0.1053270890064</c:v>
                </c:pt>
                <c:pt idx="4">
                  <c:v>0.113174669194348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175168"/>
        <c:axId val="111176704"/>
      </c:lineChart>
      <c:catAx>
        <c:axId val="111175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111176704"/>
        <c:crosses val="autoZero"/>
        <c:auto val="1"/>
        <c:lblAlgn val="ctr"/>
        <c:lblOffset val="1000"/>
        <c:noMultiLvlLbl val="0"/>
      </c:catAx>
      <c:valAx>
        <c:axId val="111176704"/>
        <c:scaling>
          <c:orientation val="minMax"/>
          <c:max val="0.6000000000000006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500"/>
                </a:pPr>
                <a:r>
                  <a:rPr lang="en-US" altLang="en-US" sz="1500" dirty="0" smtClean="0"/>
                  <a:t>US $B</a:t>
                </a:r>
                <a:endParaRPr lang="en-US" altLang="en-US" sz="1500" dirty="0"/>
              </a:p>
            </c:rich>
          </c:tx>
          <c:layout>
            <c:manualLayout>
              <c:xMode val="edge"/>
              <c:yMode val="edge"/>
              <c:x val="7.3924726292973397E-3"/>
              <c:y val="0.39810177957205312"/>
            </c:manualLayout>
          </c:layout>
          <c:overlay val="0"/>
        </c:title>
        <c:numFmt formatCode="#,##0.0_);[Black]\(#,##0.0\)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500"/>
            </a:pPr>
            <a:endParaRPr lang="en-US"/>
          </a:p>
        </c:txPr>
        <c:crossAx val="111175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dirty="0" smtClean="0"/>
              <a:t>EBITDA</a:t>
            </a:r>
            <a:endParaRPr lang="en-US" altLang="en-US" dirty="0"/>
          </a:p>
        </c:rich>
      </c:tx>
      <c:layout>
        <c:manualLayout>
          <c:xMode val="edge"/>
          <c:yMode val="edge"/>
          <c:x val="0.42556238453809081"/>
          <c:y val="6.339432653415422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415472240770216"/>
          <c:y val="0.11656701548898576"/>
          <c:w val="0.84588329419349184"/>
          <c:h val="0.739193064485381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Graphs!$A$5</c:f>
              <c:strCache>
                <c:ptCount val="1"/>
                <c:pt idx="0">
                  <c:v>Culture </c:v>
                </c:pt>
              </c:strCache>
            </c:strRef>
          </c:tx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Graphs!$B$5:$F$5</c:f>
              <c:numCache>
                <c:formatCode>General</c:formatCode>
                <c:ptCount val="5"/>
                <c:pt idx="0">
                  <c:v>-0.15630000000000002</c:v>
                </c:pt>
                <c:pt idx="1">
                  <c:v>-0.1721625</c:v>
                </c:pt>
                <c:pt idx="2">
                  <c:v>-0.18467837499999998</c:v>
                </c:pt>
                <c:pt idx="3">
                  <c:v>-0.194872925</c:v>
                </c:pt>
                <c:pt idx="4">
                  <c:v>-0.20842514687499999</c:v>
                </c:pt>
              </c:numCache>
            </c:numRef>
          </c:val>
        </c:ser>
        <c:ser>
          <c:idx val="1"/>
          <c:order val="1"/>
          <c:tx>
            <c:strRef>
              <c:f>Graphs!$A$6</c:f>
              <c:strCache>
                <c:ptCount val="1"/>
                <c:pt idx="0">
                  <c:v>Products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Graphs!$B$6:$F$6</c:f>
              <c:numCache>
                <c:formatCode>General</c:formatCode>
                <c:ptCount val="5"/>
                <c:pt idx="0">
                  <c:v>-1.4999999999999999E-2</c:v>
                </c:pt>
                <c:pt idx="1">
                  <c:v>-1.4999999999999999E-2</c:v>
                </c:pt>
                <c:pt idx="2">
                  <c:v>-1.4E-2</c:v>
                </c:pt>
                <c:pt idx="3">
                  <c:v>-1.2E-2</c:v>
                </c:pt>
                <c:pt idx="4">
                  <c:v>-1.2E-2</c:v>
                </c:pt>
              </c:numCache>
            </c:numRef>
          </c:val>
        </c:ser>
        <c:ser>
          <c:idx val="2"/>
          <c:order val="2"/>
          <c:tx>
            <c:strRef>
              <c:f>Graphs!$A$7</c:f>
              <c:strCache>
                <c:ptCount val="1"/>
                <c:pt idx="0">
                  <c:v>Products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Graphs!$B$7:$F$7</c:f>
              <c:numCache>
                <c:formatCode>General</c:formatCode>
                <c:ptCount val="5"/>
                <c:pt idx="0">
                  <c:v>5.0000000000000001E-3</c:v>
                </c:pt>
                <c:pt idx="1">
                  <c:v>1.2E-2</c:v>
                </c:pt>
                <c:pt idx="2">
                  <c:v>1.4E-2</c:v>
                </c:pt>
                <c:pt idx="3">
                  <c:v>1.4999999999999999E-2</c:v>
                </c:pt>
                <c:pt idx="4">
                  <c:v>1.4999999999999999E-2</c:v>
                </c:pt>
              </c:numCache>
            </c:numRef>
          </c:val>
        </c:ser>
        <c:ser>
          <c:idx val="3"/>
          <c:order val="3"/>
          <c:tx>
            <c:strRef>
              <c:f>Graphs!$A$8</c:f>
              <c:strCache>
                <c:ptCount val="1"/>
                <c:pt idx="0">
                  <c:v>Integration 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Graphs!$B$8:$F$8</c:f>
              <c:numCache>
                <c:formatCode>General</c:formatCode>
                <c:ptCount val="5"/>
                <c:pt idx="0">
                  <c:v>-0.01</c:v>
                </c:pt>
                <c:pt idx="1">
                  <c:v>-0.01</c:v>
                </c:pt>
                <c:pt idx="2">
                  <c:v>-0.01</c:v>
                </c:pt>
                <c:pt idx="3">
                  <c:v>-0.01</c:v>
                </c:pt>
                <c:pt idx="4">
                  <c:v>-0.01</c:v>
                </c:pt>
              </c:numCache>
            </c:numRef>
          </c:val>
        </c:ser>
        <c:ser>
          <c:idx val="4"/>
          <c:order val="4"/>
          <c:tx>
            <c:strRef>
              <c:f>Graphs!$A$9</c:f>
              <c:strCache>
                <c:ptCount val="1"/>
                <c:pt idx="0">
                  <c:v>Incremental profit</c:v>
                </c:pt>
              </c:strCache>
            </c:strRef>
          </c:tx>
          <c:spPr>
            <a:noFill/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Graphs!$B$9:$F$9</c:f>
              <c:numCache>
                <c:formatCode>0.00_ </c:formatCode>
                <c:ptCount val="5"/>
                <c:pt idx="0">
                  <c:v>0.26963999999999999</c:v>
                </c:pt>
                <c:pt idx="1">
                  <c:v>0.28851479999999996</c:v>
                </c:pt>
                <c:pt idx="2">
                  <c:v>0.30871083599999999</c:v>
                </c:pt>
                <c:pt idx="3">
                  <c:v>0.33032059452000001</c:v>
                </c:pt>
                <c:pt idx="4">
                  <c:v>0.35344303613639999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260416"/>
        <c:axId val="111261952"/>
      </c:barChart>
      <c:lineChart>
        <c:grouping val="standard"/>
        <c:varyColors val="0"/>
        <c:ser>
          <c:idx val="5"/>
          <c:order val="5"/>
          <c:tx>
            <c:strRef>
              <c:f>Graphs!$A$10</c:f>
              <c:strCache>
                <c:ptCount val="1"/>
                <c:pt idx="0">
                  <c:v>FCF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Graphs!$B$10:$F$10</c:f>
              <c:numCache>
                <c:formatCode>0.000_ </c:formatCode>
                <c:ptCount val="5"/>
                <c:pt idx="0">
                  <c:v>7.653879999999999E-2</c:v>
                </c:pt>
                <c:pt idx="1">
                  <c:v>8.4748885999999995E-2</c:v>
                </c:pt>
                <c:pt idx="2">
                  <c:v>9.3506618020000001E-2</c:v>
                </c:pt>
                <c:pt idx="3">
                  <c:v>0.1053270890064</c:v>
                </c:pt>
                <c:pt idx="4">
                  <c:v>0.113174669194348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260416"/>
        <c:axId val="111261952"/>
      </c:lineChart>
      <c:catAx>
        <c:axId val="111260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111261952"/>
        <c:crosses val="autoZero"/>
        <c:auto val="1"/>
        <c:lblAlgn val="ctr"/>
        <c:lblOffset val="1000"/>
        <c:noMultiLvlLbl val="0"/>
      </c:catAx>
      <c:valAx>
        <c:axId val="111261952"/>
        <c:scaling>
          <c:orientation val="minMax"/>
          <c:max val="0.6000000000000006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500"/>
                </a:pPr>
                <a:r>
                  <a:rPr lang="en-US" altLang="en-US" sz="1500" dirty="0" smtClean="0"/>
                  <a:t>US $B</a:t>
                </a:r>
                <a:endParaRPr lang="en-US" altLang="en-US" sz="1500" dirty="0"/>
              </a:p>
            </c:rich>
          </c:tx>
          <c:layout>
            <c:manualLayout>
              <c:xMode val="edge"/>
              <c:yMode val="edge"/>
              <c:x val="7.3924726292973397E-3"/>
              <c:y val="0.39810177957205312"/>
            </c:manualLayout>
          </c:layout>
          <c:overlay val="0"/>
        </c:title>
        <c:numFmt formatCode="#,##0.0_);[Black]\(#,##0.0\)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500"/>
            </a:pPr>
            <a:endParaRPr lang="en-US"/>
          </a:p>
        </c:txPr>
        <c:crossAx val="111260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dirty="0" smtClean="0"/>
              <a:t>EBITDA</a:t>
            </a:r>
            <a:endParaRPr lang="en-US" altLang="en-US" dirty="0"/>
          </a:p>
        </c:rich>
      </c:tx>
      <c:layout>
        <c:manualLayout>
          <c:xMode val="edge"/>
          <c:yMode val="edge"/>
          <c:x val="0.4292586208527393"/>
          <c:y val="6.339432653415422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415472240770216"/>
          <c:y val="0.11656701548898576"/>
          <c:w val="0.84588329419349184"/>
          <c:h val="0.739193064485381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Graphs!$A$5</c:f>
              <c:strCache>
                <c:ptCount val="1"/>
                <c:pt idx="0">
                  <c:v>Culture </c:v>
                </c:pt>
              </c:strCache>
            </c:strRef>
          </c:tx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Graphs!$B$5:$F$5</c:f>
              <c:numCache>
                <c:formatCode>General</c:formatCode>
                <c:ptCount val="5"/>
                <c:pt idx="0">
                  <c:v>-0.15630000000000002</c:v>
                </c:pt>
                <c:pt idx="1">
                  <c:v>-0.1721625</c:v>
                </c:pt>
                <c:pt idx="2">
                  <c:v>-0.18467837499999998</c:v>
                </c:pt>
                <c:pt idx="3">
                  <c:v>-0.194872925</c:v>
                </c:pt>
                <c:pt idx="4">
                  <c:v>-0.20842514687499999</c:v>
                </c:pt>
              </c:numCache>
            </c:numRef>
          </c:val>
        </c:ser>
        <c:ser>
          <c:idx val="1"/>
          <c:order val="1"/>
          <c:tx>
            <c:strRef>
              <c:f>Graphs!$A$6</c:f>
              <c:strCache>
                <c:ptCount val="1"/>
                <c:pt idx="0">
                  <c:v>Products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Graphs!$B$6:$F$6</c:f>
              <c:numCache>
                <c:formatCode>General</c:formatCode>
                <c:ptCount val="5"/>
                <c:pt idx="0">
                  <c:v>-1.4999999999999999E-2</c:v>
                </c:pt>
                <c:pt idx="1">
                  <c:v>-1.4999999999999999E-2</c:v>
                </c:pt>
                <c:pt idx="2">
                  <c:v>-1.4E-2</c:v>
                </c:pt>
                <c:pt idx="3">
                  <c:v>-1.2E-2</c:v>
                </c:pt>
                <c:pt idx="4">
                  <c:v>-1.2E-2</c:v>
                </c:pt>
              </c:numCache>
            </c:numRef>
          </c:val>
        </c:ser>
        <c:ser>
          <c:idx val="2"/>
          <c:order val="2"/>
          <c:tx>
            <c:strRef>
              <c:f>Graphs!$A$7</c:f>
              <c:strCache>
                <c:ptCount val="1"/>
                <c:pt idx="0">
                  <c:v>Products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Graphs!$B$7:$F$7</c:f>
              <c:numCache>
                <c:formatCode>General</c:formatCode>
                <c:ptCount val="5"/>
                <c:pt idx="0">
                  <c:v>5.0000000000000001E-3</c:v>
                </c:pt>
                <c:pt idx="1">
                  <c:v>1.2E-2</c:v>
                </c:pt>
                <c:pt idx="2">
                  <c:v>1.4E-2</c:v>
                </c:pt>
                <c:pt idx="3">
                  <c:v>1.4999999999999999E-2</c:v>
                </c:pt>
                <c:pt idx="4">
                  <c:v>1.4999999999999999E-2</c:v>
                </c:pt>
              </c:numCache>
            </c:numRef>
          </c:val>
        </c:ser>
        <c:ser>
          <c:idx val="3"/>
          <c:order val="3"/>
          <c:tx>
            <c:strRef>
              <c:f>Graphs!$A$8</c:f>
              <c:strCache>
                <c:ptCount val="1"/>
                <c:pt idx="0">
                  <c:v>Integration 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Graphs!$B$8:$F$8</c:f>
              <c:numCache>
                <c:formatCode>General</c:formatCode>
                <c:ptCount val="5"/>
                <c:pt idx="0">
                  <c:v>-0.01</c:v>
                </c:pt>
                <c:pt idx="1">
                  <c:v>-0.01</c:v>
                </c:pt>
                <c:pt idx="2">
                  <c:v>-0.01</c:v>
                </c:pt>
                <c:pt idx="3">
                  <c:v>-0.01</c:v>
                </c:pt>
                <c:pt idx="4">
                  <c:v>-0.01</c:v>
                </c:pt>
              </c:numCache>
            </c:numRef>
          </c:val>
        </c:ser>
        <c:ser>
          <c:idx val="4"/>
          <c:order val="4"/>
          <c:tx>
            <c:strRef>
              <c:f>Graphs!$A$9</c:f>
              <c:strCache>
                <c:ptCount val="1"/>
                <c:pt idx="0">
                  <c:v>Incremental profit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Graphs!$B$9:$F$9</c:f>
              <c:numCache>
                <c:formatCode>0.00_ </c:formatCode>
                <c:ptCount val="5"/>
                <c:pt idx="0">
                  <c:v>0.26963999999999999</c:v>
                </c:pt>
                <c:pt idx="1">
                  <c:v>0.28851479999999996</c:v>
                </c:pt>
                <c:pt idx="2">
                  <c:v>0.30871083599999999</c:v>
                </c:pt>
                <c:pt idx="3">
                  <c:v>0.33032059452000001</c:v>
                </c:pt>
                <c:pt idx="4">
                  <c:v>0.35344303613639999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308800"/>
        <c:axId val="111310336"/>
      </c:barChart>
      <c:lineChart>
        <c:grouping val="standard"/>
        <c:varyColors val="0"/>
        <c:ser>
          <c:idx val="5"/>
          <c:order val="5"/>
          <c:tx>
            <c:strRef>
              <c:f>Graphs!$A$10</c:f>
              <c:strCache>
                <c:ptCount val="1"/>
                <c:pt idx="0">
                  <c:v>FCF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Graphs!$B$10:$F$10</c:f>
              <c:numCache>
                <c:formatCode>0.000_ </c:formatCode>
                <c:ptCount val="5"/>
                <c:pt idx="0">
                  <c:v>7.653879999999999E-2</c:v>
                </c:pt>
                <c:pt idx="1">
                  <c:v>8.4748885999999995E-2</c:v>
                </c:pt>
                <c:pt idx="2">
                  <c:v>9.3506618020000001E-2</c:v>
                </c:pt>
                <c:pt idx="3">
                  <c:v>0.1053270890064</c:v>
                </c:pt>
                <c:pt idx="4">
                  <c:v>0.113174669194348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308800"/>
        <c:axId val="111310336"/>
      </c:lineChart>
      <c:catAx>
        <c:axId val="11130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111310336"/>
        <c:crossesAt val="0"/>
        <c:auto val="1"/>
        <c:lblAlgn val="ctr"/>
        <c:lblOffset val="1000"/>
        <c:noMultiLvlLbl val="0"/>
      </c:catAx>
      <c:valAx>
        <c:axId val="111310336"/>
        <c:scaling>
          <c:orientation val="minMax"/>
          <c:max val="0.6000000000000006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500"/>
                </a:pPr>
                <a:r>
                  <a:rPr lang="en-US" altLang="en-US" sz="1500" dirty="0" smtClean="0"/>
                  <a:t>US $B</a:t>
                </a:r>
                <a:endParaRPr lang="en-US" altLang="en-US" sz="1500" dirty="0"/>
              </a:p>
            </c:rich>
          </c:tx>
          <c:layout>
            <c:manualLayout>
              <c:xMode val="edge"/>
              <c:yMode val="edge"/>
              <c:x val="7.3924726292973397E-3"/>
              <c:y val="0.39810177957205312"/>
            </c:manualLayout>
          </c:layout>
          <c:overlay val="0"/>
        </c:title>
        <c:numFmt formatCode="#,##0.0_);[Black]\(#,##0.0\)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500"/>
            </a:pPr>
            <a:endParaRPr lang="en-US"/>
          </a:p>
        </c:txPr>
        <c:crossAx val="111308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5472240770216"/>
          <c:y val="0.11656701548898576"/>
          <c:w val="0.84588329419349184"/>
          <c:h val="0.739193064485381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Graphs!$A$5</c:f>
              <c:strCache>
                <c:ptCount val="1"/>
                <c:pt idx="0">
                  <c:v>Culture </c:v>
                </c:pt>
              </c:strCache>
            </c:strRef>
          </c:tx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Graphs!$B$5:$F$5</c:f>
              <c:numCache>
                <c:formatCode>General</c:formatCode>
                <c:ptCount val="5"/>
                <c:pt idx="0">
                  <c:v>-0.15630000000000002</c:v>
                </c:pt>
                <c:pt idx="1">
                  <c:v>-0.1721625</c:v>
                </c:pt>
                <c:pt idx="2">
                  <c:v>-0.18467837499999998</c:v>
                </c:pt>
                <c:pt idx="3">
                  <c:v>-0.194872925</c:v>
                </c:pt>
                <c:pt idx="4">
                  <c:v>-0.20842514687499999</c:v>
                </c:pt>
              </c:numCache>
            </c:numRef>
          </c:val>
        </c:ser>
        <c:ser>
          <c:idx val="1"/>
          <c:order val="1"/>
          <c:tx>
            <c:strRef>
              <c:f>Graphs!$A$6</c:f>
              <c:strCache>
                <c:ptCount val="1"/>
                <c:pt idx="0">
                  <c:v>Products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Graphs!$B$6:$F$6</c:f>
              <c:numCache>
                <c:formatCode>General</c:formatCode>
                <c:ptCount val="5"/>
                <c:pt idx="0">
                  <c:v>-1.4999999999999999E-2</c:v>
                </c:pt>
                <c:pt idx="1">
                  <c:v>-1.4999999999999999E-2</c:v>
                </c:pt>
                <c:pt idx="2">
                  <c:v>-1.4E-2</c:v>
                </c:pt>
                <c:pt idx="3">
                  <c:v>-1.2E-2</c:v>
                </c:pt>
                <c:pt idx="4">
                  <c:v>-1.2E-2</c:v>
                </c:pt>
              </c:numCache>
            </c:numRef>
          </c:val>
        </c:ser>
        <c:ser>
          <c:idx val="2"/>
          <c:order val="2"/>
          <c:tx>
            <c:strRef>
              <c:f>Graphs!$A$7</c:f>
              <c:strCache>
                <c:ptCount val="1"/>
                <c:pt idx="0">
                  <c:v>Products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Graphs!$B$7:$F$7</c:f>
              <c:numCache>
                <c:formatCode>General</c:formatCode>
                <c:ptCount val="5"/>
                <c:pt idx="0">
                  <c:v>5.0000000000000001E-3</c:v>
                </c:pt>
                <c:pt idx="1">
                  <c:v>1.2E-2</c:v>
                </c:pt>
                <c:pt idx="2">
                  <c:v>1.4E-2</c:v>
                </c:pt>
                <c:pt idx="3">
                  <c:v>1.4999999999999999E-2</c:v>
                </c:pt>
                <c:pt idx="4">
                  <c:v>1.4999999999999999E-2</c:v>
                </c:pt>
              </c:numCache>
            </c:numRef>
          </c:val>
        </c:ser>
        <c:ser>
          <c:idx val="3"/>
          <c:order val="3"/>
          <c:tx>
            <c:strRef>
              <c:f>Graphs!$A$8</c:f>
              <c:strCache>
                <c:ptCount val="1"/>
                <c:pt idx="0">
                  <c:v>Integration 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Graphs!$B$8:$F$8</c:f>
              <c:numCache>
                <c:formatCode>General</c:formatCode>
                <c:ptCount val="5"/>
                <c:pt idx="0">
                  <c:v>-0.01</c:v>
                </c:pt>
                <c:pt idx="1">
                  <c:v>-0.01</c:v>
                </c:pt>
                <c:pt idx="2">
                  <c:v>-0.01</c:v>
                </c:pt>
                <c:pt idx="3">
                  <c:v>-0.01</c:v>
                </c:pt>
                <c:pt idx="4">
                  <c:v>-0.01</c:v>
                </c:pt>
              </c:numCache>
            </c:numRef>
          </c:val>
        </c:ser>
        <c:ser>
          <c:idx val="4"/>
          <c:order val="4"/>
          <c:tx>
            <c:strRef>
              <c:f>Graphs!$A$9</c:f>
              <c:strCache>
                <c:ptCount val="1"/>
                <c:pt idx="0">
                  <c:v>Incremental profit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Graphs!$B$9:$F$9</c:f>
              <c:numCache>
                <c:formatCode>0.00_ </c:formatCode>
                <c:ptCount val="5"/>
                <c:pt idx="0">
                  <c:v>0.26963999999999999</c:v>
                </c:pt>
                <c:pt idx="1">
                  <c:v>0.28851479999999996</c:v>
                </c:pt>
                <c:pt idx="2">
                  <c:v>0.30871083599999999</c:v>
                </c:pt>
                <c:pt idx="3">
                  <c:v>0.33032059452000001</c:v>
                </c:pt>
                <c:pt idx="4">
                  <c:v>0.35344303613639999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438848"/>
        <c:axId val="111452928"/>
      </c:barChart>
      <c:lineChart>
        <c:grouping val="standard"/>
        <c:varyColors val="0"/>
        <c:ser>
          <c:idx val="5"/>
          <c:order val="5"/>
          <c:tx>
            <c:strRef>
              <c:f>Graphs!$A$10</c:f>
              <c:strCache>
                <c:ptCount val="1"/>
                <c:pt idx="0">
                  <c:v>FCF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Graphs!$B$4:$F$4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Graphs!$B$10:$F$10</c:f>
              <c:numCache>
                <c:formatCode>0.000_ </c:formatCode>
                <c:ptCount val="5"/>
                <c:pt idx="0">
                  <c:v>7.653879999999999E-2</c:v>
                </c:pt>
                <c:pt idx="1">
                  <c:v>8.4748885999999995E-2</c:v>
                </c:pt>
                <c:pt idx="2">
                  <c:v>9.3506618020000001E-2</c:v>
                </c:pt>
                <c:pt idx="3">
                  <c:v>0.1053270890064</c:v>
                </c:pt>
                <c:pt idx="4">
                  <c:v>0.113174669194348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438848"/>
        <c:axId val="111452928"/>
      </c:lineChart>
      <c:catAx>
        <c:axId val="111438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111452928"/>
        <c:crosses val="autoZero"/>
        <c:auto val="1"/>
        <c:lblAlgn val="ctr"/>
        <c:lblOffset val="1000"/>
        <c:noMultiLvlLbl val="0"/>
      </c:catAx>
      <c:valAx>
        <c:axId val="111452928"/>
        <c:scaling>
          <c:orientation val="minMax"/>
          <c:max val="0.6000000000000006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500"/>
                </a:pPr>
                <a:r>
                  <a:rPr lang="en-US" altLang="en-US" sz="1500" dirty="0" smtClean="0"/>
                  <a:t>US $B</a:t>
                </a:r>
                <a:endParaRPr lang="en-US" altLang="en-US" sz="1500" dirty="0"/>
              </a:p>
            </c:rich>
          </c:tx>
          <c:layout>
            <c:manualLayout>
              <c:xMode val="edge"/>
              <c:yMode val="edge"/>
              <c:x val="7.3924726292973397E-3"/>
              <c:y val="0.39810177957205312"/>
            </c:manualLayout>
          </c:layout>
          <c:overlay val="0"/>
        </c:title>
        <c:numFmt formatCode="#,##0.0_);[Black]\(#,##0.0\)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500"/>
            </a:pPr>
            <a:endParaRPr lang="en-US"/>
          </a:p>
        </c:txPr>
        <c:crossAx val="111438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Graphs!$B$34</c:f>
              <c:strCache>
                <c:ptCount val="1"/>
                <c:pt idx="0">
                  <c:v>Current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strRef>
              <c:f>Graphs!$A$35:$A$38</c:f>
              <c:strCache>
                <c:ptCount val="4"/>
                <c:pt idx="0">
                  <c:v>Productivity</c:v>
                </c:pt>
                <c:pt idx="1">
                  <c:v>Cost</c:v>
                </c:pt>
                <c:pt idx="2">
                  <c:v>Quality</c:v>
                </c:pt>
                <c:pt idx="3">
                  <c:v>Efficiency</c:v>
                </c:pt>
              </c:strCache>
            </c:strRef>
          </c:cat>
          <c:val>
            <c:numRef>
              <c:f>Graphs!$B$35:$B$38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Graphs!$C$34</c:f>
              <c:strCache>
                <c:ptCount val="1"/>
                <c:pt idx="0">
                  <c:v>Proposed</c:v>
                </c:pt>
              </c:strCache>
            </c:strRef>
          </c:tx>
          <c:spPr>
            <a:ln w="50800">
              <a:solidFill>
                <a:schemeClr val="accent3"/>
              </a:solidFill>
            </a:ln>
          </c:spPr>
          <c:marker>
            <c:symbol val="none"/>
          </c:marker>
          <c:cat>
            <c:strRef>
              <c:f>Graphs!$A$35:$A$38</c:f>
              <c:strCache>
                <c:ptCount val="4"/>
                <c:pt idx="0">
                  <c:v>Productivity</c:v>
                </c:pt>
                <c:pt idx="1">
                  <c:v>Cost</c:v>
                </c:pt>
                <c:pt idx="2">
                  <c:v>Quality</c:v>
                </c:pt>
                <c:pt idx="3">
                  <c:v>Efficiency</c:v>
                </c:pt>
              </c:strCache>
            </c:strRef>
          </c:cat>
          <c:val>
            <c:numRef>
              <c:f>Graphs!$C$35:$C$38</c:f>
              <c:numCache>
                <c:formatCode>General</c:formatCode>
                <c:ptCount val="4"/>
                <c:pt idx="0">
                  <c:v>1.1000000000000001</c:v>
                </c:pt>
                <c:pt idx="1">
                  <c:v>0.8</c:v>
                </c:pt>
                <c:pt idx="2">
                  <c:v>1.1000000000000001</c:v>
                </c:pt>
                <c:pt idx="3">
                  <c:v>1.1000000000000001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931840"/>
        <c:axId val="100937728"/>
      </c:radarChart>
      <c:catAx>
        <c:axId val="100931840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0937728"/>
        <c:crosses val="autoZero"/>
        <c:auto val="1"/>
        <c:lblAlgn val="ctr"/>
        <c:lblOffset val="100"/>
        <c:noMultiLvlLbl val="0"/>
      </c:catAx>
      <c:valAx>
        <c:axId val="100937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spPr>
          <a:ln>
            <a:solidFill>
              <a:schemeClr val="bg1"/>
            </a:solidFill>
          </a:ln>
        </c:spPr>
        <c:crossAx val="100931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Graphs!$A$1</c:f>
              <c:strCache>
                <c:ptCount val="1"/>
                <c:pt idx="0">
                  <c:v>Current</c:v>
                </c:pt>
              </c:strCache>
            </c:strRef>
          </c:tx>
          <c:spPr>
            <a:solidFill>
              <a:schemeClr val="accent1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Graphs!$A$1:$A$2</c:f>
              <c:strCache>
                <c:ptCount val="2"/>
                <c:pt idx="0">
                  <c:v>Current</c:v>
                </c:pt>
                <c:pt idx="1">
                  <c:v>HP Human Power</c:v>
                </c:pt>
              </c:strCache>
            </c:strRef>
          </c:cat>
          <c:val>
            <c:numRef>
              <c:f>Graphs!$B$1:$C$1</c:f>
              <c:numCache>
                <c:formatCode>General</c:formatCode>
                <c:ptCount val="2"/>
                <c:pt idx="0">
                  <c:v>0</c:v>
                </c:pt>
                <c:pt idx="1">
                  <c:v>115</c:v>
                </c:pt>
              </c:numCache>
            </c:numRef>
          </c:val>
        </c:ser>
        <c:ser>
          <c:idx val="1"/>
          <c:order val="1"/>
          <c:tx>
            <c:strRef>
              <c:f>Graphs!$A$2</c:f>
              <c:strCache>
                <c:ptCount val="1"/>
                <c:pt idx="0">
                  <c:v>HP Human Power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cat>
            <c:strRef>
              <c:f>Graphs!$A$1:$A$2</c:f>
              <c:strCache>
                <c:ptCount val="2"/>
                <c:pt idx="0">
                  <c:v>Current</c:v>
                </c:pt>
                <c:pt idx="1">
                  <c:v>HP Human Power</c:v>
                </c:pt>
              </c:strCache>
            </c:strRef>
          </c:cat>
          <c:val>
            <c:numRef>
              <c:f>Graphs!$B$2:$C$2</c:f>
              <c:numCache>
                <c:formatCode>_ * #,##0.00_ ;_ * \-#,##0.00_ ;_ * "-"??_ ;_ @_ </c:formatCode>
                <c:ptCount val="2"/>
                <c:pt idx="0" formatCode="General">
                  <c:v>115</c:v>
                </c:pt>
                <c:pt idx="1">
                  <c:v>7.280447921432037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979840"/>
        <c:axId val="100981376"/>
      </c:barChart>
      <c:catAx>
        <c:axId val="10097984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100981376"/>
        <c:crosses val="autoZero"/>
        <c:auto val="1"/>
        <c:lblAlgn val="ctr"/>
        <c:lblOffset val="100"/>
        <c:noMultiLvlLbl val="0"/>
      </c:catAx>
      <c:valAx>
        <c:axId val="1009813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en-US" dirty="0" smtClean="0"/>
                  <a:t>US $B</a:t>
                </a:r>
                <a:endParaRPr lang="en-US" alt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100979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ADE924-B920-C648-867C-AED62E104977}" type="doc">
      <dgm:prSet loTypeId="urn:microsoft.com/office/officeart/2005/8/layout/hierarchy3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2F6133-395F-F74A-A392-412F2274AD0E}">
      <dgm:prSet phldrT="[Text]"/>
      <dgm:spPr/>
      <dgm:t>
        <a:bodyPr/>
        <a:lstStyle/>
        <a:p>
          <a:r>
            <a:rPr lang="en-US" dirty="0" smtClean="0"/>
            <a:t>Talent</a:t>
          </a:r>
          <a:endParaRPr lang="en-US" dirty="0"/>
        </a:p>
      </dgm:t>
    </dgm:pt>
    <dgm:pt modelId="{98FA14C2-53C0-9442-9CB3-7AC9C9176081}" type="parTrans" cxnId="{209924E7-BB8B-ED47-B778-264805E2022C}">
      <dgm:prSet/>
      <dgm:spPr/>
      <dgm:t>
        <a:bodyPr/>
        <a:lstStyle/>
        <a:p>
          <a:endParaRPr lang="en-US"/>
        </a:p>
      </dgm:t>
    </dgm:pt>
    <dgm:pt modelId="{142733EC-691E-974F-A375-EF727D7F6E14}" type="sibTrans" cxnId="{209924E7-BB8B-ED47-B778-264805E2022C}">
      <dgm:prSet/>
      <dgm:spPr/>
      <dgm:t>
        <a:bodyPr/>
        <a:lstStyle/>
        <a:p>
          <a:endParaRPr lang="en-US"/>
        </a:p>
      </dgm:t>
    </dgm:pt>
    <dgm:pt modelId="{2FB6E8EC-C6B3-8049-96DC-4F50CBABE4B9}">
      <dgm:prSet phldrT="[Text]"/>
      <dgm:spPr/>
      <dgm:t>
        <a:bodyPr/>
        <a:lstStyle/>
        <a:p>
          <a:r>
            <a:rPr lang="en-US" dirty="0" smtClean="0"/>
            <a:t>Be at the cutting edge</a:t>
          </a:r>
          <a:endParaRPr lang="en-US" dirty="0"/>
        </a:p>
      </dgm:t>
    </dgm:pt>
    <dgm:pt modelId="{F436CE7B-BBB3-4249-88FC-5ABA32E7418C}" type="parTrans" cxnId="{560D12CF-12F1-FD48-BAFD-6A47AD345291}">
      <dgm:prSet/>
      <dgm:spPr/>
      <dgm:t>
        <a:bodyPr/>
        <a:lstStyle/>
        <a:p>
          <a:endParaRPr lang="en-US"/>
        </a:p>
      </dgm:t>
    </dgm:pt>
    <dgm:pt modelId="{131567D3-1F0E-C443-8E23-4DB697D3A58C}" type="sibTrans" cxnId="{560D12CF-12F1-FD48-BAFD-6A47AD345291}">
      <dgm:prSet/>
      <dgm:spPr/>
      <dgm:t>
        <a:bodyPr/>
        <a:lstStyle/>
        <a:p>
          <a:endParaRPr lang="en-US"/>
        </a:p>
      </dgm:t>
    </dgm:pt>
    <dgm:pt modelId="{386A619E-8479-6744-A7A0-6C81BDC0EF36}">
      <dgm:prSet phldrT="[Text]"/>
      <dgm:spPr/>
      <dgm:t>
        <a:bodyPr/>
        <a:lstStyle/>
        <a:p>
          <a:r>
            <a:rPr lang="en-US" dirty="0" smtClean="0"/>
            <a:t>Enable global strategy</a:t>
          </a:r>
          <a:endParaRPr lang="en-US" dirty="0"/>
        </a:p>
      </dgm:t>
    </dgm:pt>
    <dgm:pt modelId="{50E14780-3DA6-A14E-AD72-A0C2F7F248FD}" type="parTrans" cxnId="{F4936C4F-82BA-094C-A412-5E15D0BF0282}">
      <dgm:prSet/>
      <dgm:spPr/>
      <dgm:t>
        <a:bodyPr/>
        <a:lstStyle/>
        <a:p>
          <a:endParaRPr lang="en-US"/>
        </a:p>
      </dgm:t>
    </dgm:pt>
    <dgm:pt modelId="{4B32DA78-3BCD-2F41-8260-FC913ADDB5EB}" type="sibTrans" cxnId="{F4936C4F-82BA-094C-A412-5E15D0BF0282}">
      <dgm:prSet/>
      <dgm:spPr/>
      <dgm:t>
        <a:bodyPr/>
        <a:lstStyle/>
        <a:p>
          <a:endParaRPr lang="en-US"/>
        </a:p>
      </dgm:t>
    </dgm:pt>
    <dgm:pt modelId="{969CB587-0A9B-FB4D-996B-71432D4393F4}">
      <dgm:prSet phldrT="[Text]"/>
      <dgm:spPr/>
      <dgm:t>
        <a:bodyPr/>
        <a:lstStyle/>
        <a:p>
          <a:r>
            <a:rPr lang="en-US" dirty="0" smtClean="0"/>
            <a:t>Innovator </a:t>
          </a:r>
          <a:r>
            <a:rPr lang="en-US" dirty="0" smtClean="0">
              <a:sym typeface="Wingdings"/>
            </a:rPr>
            <a:t> in demand</a:t>
          </a:r>
          <a:endParaRPr lang="en-US" dirty="0"/>
        </a:p>
      </dgm:t>
    </dgm:pt>
    <dgm:pt modelId="{70067B91-1CDD-1E4B-B564-1F963627D2B3}" type="parTrans" cxnId="{FEBFA4F7-3E81-0D4C-B192-8B5823A6C044}">
      <dgm:prSet/>
      <dgm:spPr/>
      <dgm:t>
        <a:bodyPr/>
        <a:lstStyle/>
        <a:p>
          <a:endParaRPr lang="en-US"/>
        </a:p>
      </dgm:t>
    </dgm:pt>
    <dgm:pt modelId="{BF171B3D-4F62-0A41-ADA8-75CC989EA25B}" type="sibTrans" cxnId="{FEBFA4F7-3E81-0D4C-B192-8B5823A6C044}">
      <dgm:prSet/>
      <dgm:spPr/>
      <dgm:t>
        <a:bodyPr/>
        <a:lstStyle/>
        <a:p>
          <a:endParaRPr lang="en-US"/>
        </a:p>
      </dgm:t>
    </dgm:pt>
    <dgm:pt modelId="{273EAF4F-1536-754E-BCDB-103F02A0D5BE}">
      <dgm:prSet phldrT="[Text]"/>
      <dgm:spPr/>
      <dgm:t>
        <a:bodyPr/>
        <a:lstStyle/>
        <a:p>
          <a:r>
            <a:rPr lang="en-US" dirty="0" smtClean="0"/>
            <a:t>Strongest tech employer brand</a:t>
          </a:r>
          <a:endParaRPr lang="en-US" dirty="0"/>
        </a:p>
      </dgm:t>
    </dgm:pt>
    <dgm:pt modelId="{60714117-CE74-7543-B420-9BE4BF6685C0}" type="parTrans" cxnId="{FED2BC83-7DC1-1048-ABBE-08D6795B424B}">
      <dgm:prSet/>
      <dgm:spPr/>
      <dgm:t>
        <a:bodyPr/>
        <a:lstStyle/>
        <a:p>
          <a:endParaRPr lang="en-US"/>
        </a:p>
      </dgm:t>
    </dgm:pt>
    <dgm:pt modelId="{710B4AE7-4ED7-D34B-A635-D7BCA735C6C9}" type="sibTrans" cxnId="{FED2BC83-7DC1-1048-ABBE-08D6795B424B}">
      <dgm:prSet/>
      <dgm:spPr/>
      <dgm:t>
        <a:bodyPr/>
        <a:lstStyle/>
        <a:p>
          <a:endParaRPr lang="en-US"/>
        </a:p>
      </dgm:t>
    </dgm:pt>
    <dgm:pt modelId="{625C63DB-6C65-4947-AD9D-CD5C24ACCF94}">
      <dgm:prSet phldrT="[Text]"/>
      <dgm:spPr/>
      <dgm:t>
        <a:bodyPr/>
        <a:lstStyle/>
        <a:p>
          <a:r>
            <a:rPr lang="en-US" dirty="0" smtClean="0"/>
            <a:t>Get the most out of acquisitions</a:t>
          </a:r>
          <a:endParaRPr lang="en-US" dirty="0"/>
        </a:p>
      </dgm:t>
    </dgm:pt>
    <dgm:pt modelId="{F7C37EDC-3146-8E41-BB55-F977E6BCEFBB}" type="parTrans" cxnId="{3C439718-F005-7A49-AE48-805AC996356E}">
      <dgm:prSet/>
      <dgm:spPr/>
      <dgm:t>
        <a:bodyPr/>
        <a:lstStyle/>
        <a:p>
          <a:endParaRPr lang="en-US"/>
        </a:p>
      </dgm:t>
    </dgm:pt>
    <dgm:pt modelId="{A6B7985D-CC12-9240-BC23-0DE364F97DBF}" type="sibTrans" cxnId="{3C439718-F005-7A49-AE48-805AC996356E}">
      <dgm:prSet/>
      <dgm:spPr/>
      <dgm:t>
        <a:bodyPr/>
        <a:lstStyle/>
        <a:p>
          <a:endParaRPr lang="en-US"/>
        </a:p>
      </dgm:t>
    </dgm:pt>
    <dgm:pt modelId="{1907935E-BF2D-BE4B-A7BF-34118F6BA0EA}">
      <dgm:prSet phldrT="[Text]"/>
      <dgm:spPr/>
      <dgm:t>
        <a:bodyPr/>
        <a:lstStyle/>
        <a:p>
          <a:r>
            <a:rPr lang="en-US" dirty="0" smtClean="0"/>
            <a:t>Successful international culture</a:t>
          </a:r>
          <a:endParaRPr lang="en-US" dirty="0"/>
        </a:p>
      </dgm:t>
    </dgm:pt>
    <dgm:pt modelId="{B50ECC4D-EE20-C740-BA1B-A18FF9752A84}" type="parTrans" cxnId="{86A2EB4B-447F-FC41-BC8E-C13F6F43596F}">
      <dgm:prSet/>
      <dgm:spPr/>
      <dgm:t>
        <a:bodyPr/>
        <a:lstStyle/>
        <a:p>
          <a:endParaRPr lang="en-US"/>
        </a:p>
      </dgm:t>
    </dgm:pt>
    <dgm:pt modelId="{2DA15DB1-8166-8F41-BD56-4307760B48F1}" type="sibTrans" cxnId="{86A2EB4B-447F-FC41-BC8E-C13F6F43596F}">
      <dgm:prSet/>
      <dgm:spPr/>
      <dgm:t>
        <a:bodyPr/>
        <a:lstStyle/>
        <a:p>
          <a:endParaRPr lang="en-US"/>
        </a:p>
      </dgm:t>
    </dgm:pt>
    <dgm:pt modelId="{A2780CF9-DB84-DA4B-8B82-AF5B64B05F34}">
      <dgm:prSet phldrT="[Text]"/>
      <dgm:spPr/>
      <dgm:t>
        <a:bodyPr/>
        <a:lstStyle/>
        <a:p>
          <a:r>
            <a:rPr lang="en-US" dirty="0" smtClean="0"/>
            <a:t>Celebrate an ideas culture</a:t>
          </a:r>
          <a:endParaRPr lang="en-US" dirty="0"/>
        </a:p>
      </dgm:t>
    </dgm:pt>
    <dgm:pt modelId="{6670CA77-64A8-EC40-9DDD-FBFA75012E01}" type="parTrans" cxnId="{ACBAF2E6-3A14-084B-BD0C-EA83A0C03DAB}">
      <dgm:prSet/>
      <dgm:spPr/>
      <dgm:t>
        <a:bodyPr/>
        <a:lstStyle/>
        <a:p>
          <a:endParaRPr lang="en-US"/>
        </a:p>
      </dgm:t>
    </dgm:pt>
    <dgm:pt modelId="{13532E32-AB95-744A-8746-27C80C2A5C52}" type="sibTrans" cxnId="{ACBAF2E6-3A14-084B-BD0C-EA83A0C03DAB}">
      <dgm:prSet/>
      <dgm:spPr/>
      <dgm:t>
        <a:bodyPr/>
        <a:lstStyle/>
        <a:p>
          <a:endParaRPr lang="en-US"/>
        </a:p>
      </dgm:t>
    </dgm:pt>
    <dgm:pt modelId="{F7F4268A-E46A-DF41-8C5D-B42297123D9C}" type="pres">
      <dgm:prSet presAssocID="{C1ADE924-B920-C648-867C-AED62E10497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232A9E1-E452-ED4C-819A-BBE5A74A6A6A}" type="pres">
      <dgm:prSet presAssocID="{542F6133-395F-F74A-A392-412F2274AD0E}" presName="root" presStyleCnt="0"/>
      <dgm:spPr/>
    </dgm:pt>
    <dgm:pt modelId="{767036D0-C858-1B48-9950-0FD7AE0D9C86}" type="pres">
      <dgm:prSet presAssocID="{542F6133-395F-F74A-A392-412F2274AD0E}" presName="rootComposite" presStyleCnt="0"/>
      <dgm:spPr/>
    </dgm:pt>
    <dgm:pt modelId="{7FA7ED53-BED7-0744-810E-562DA8D9EF6E}" type="pres">
      <dgm:prSet presAssocID="{542F6133-395F-F74A-A392-412F2274AD0E}" presName="rootText" presStyleLbl="node1" presStyleIdx="0" presStyleCnt="3"/>
      <dgm:spPr/>
      <dgm:t>
        <a:bodyPr/>
        <a:lstStyle/>
        <a:p>
          <a:endParaRPr lang="en-US"/>
        </a:p>
      </dgm:t>
    </dgm:pt>
    <dgm:pt modelId="{DE743CFE-F12B-754A-BAD9-409B90789EAD}" type="pres">
      <dgm:prSet presAssocID="{542F6133-395F-F74A-A392-412F2274AD0E}" presName="rootConnector" presStyleLbl="node1" presStyleIdx="0" presStyleCnt="3"/>
      <dgm:spPr/>
      <dgm:t>
        <a:bodyPr/>
        <a:lstStyle/>
        <a:p>
          <a:endParaRPr lang="en-US"/>
        </a:p>
      </dgm:t>
    </dgm:pt>
    <dgm:pt modelId="{93E5A97C-195B-1F4C-AA50-B35C3A6665A5}" type="pres">
      <dgm:prSet presAssocID="{542F6133-395F-F74A-A392-412F2274AD0E}" presName="childShape" presStyleCnt="0"/>
      <dgm:spPr/>
    </dgm:pt>
    <dgm:pt modelId="{FA4FF576-88EE-134C-94C4-D70AFC129CBE}" type="pres">
      <dgm:prSet presAssocID="{F436CE7B-BBB3-4249-88FC-5ABA32E7418C}" presName="Name13" presStyleLbl="parChTrans1D2" presStyleIdx="0" presStyleCnt="5"/>
      <dgm:spPr/>
      <dgm:t>
        <a:bodyPr/>
        <a:lstStyle/>
        <a:p>
          <a:endParaRPr lang="en-US"/>
        </a:p>
      </dgm:t>
    </dgm:pt>
    <dgm:pt modelId="{D3C648D8-2A14-C049-85AF-205F9A77CBC2}" type="pres">
      <dgm:prSet presAssocID="{2FB6E8EC-C6B3-8049-96DC-4F50CBABE4B9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BACCD6-4931-C240-8E6C-807D42C15E91}" type="pres">
      <dgm:prSet presAssocID="{6670CA77-64A8-EC40-9DDD-FBFA75012E01}" presName="Name13" presStyleLbl="parChTrans1D2" presStyleIdx="1" presStyleCnt="5"/>
      <dgm:spPr/>
      <dgm:t>
        <a:bodyPr/>
        <a:lstStyle/>
        <a:p>
          <a:endParaRPr lang="en-US"/>
        </a:p>
      </dgm:t>
    </dgm:pt>
    <dgm:pt modelId="{F55DBB3E-85C8-4340-BDD4-36DB3E4E6447}" type="pres">
      <dgm:prSet presAssocID="{A2780CF9-DB84-DA4B-8B82-AF5B64B05F34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914179-E036-BF43-BC76-E6C1DFE28CB4}" type="pres">
      <dgm:prSet presAssocID="{386A619E-8479-6744-A7A0-6C81BDC0EF36}" presName="root" presStyleCnt="0"/>
      <dgm:spPr/>
    </dgm:pt>
    <dgm:pt modelId="{093BCB04-60AD-3743-A200-1F8E9C25336A}" type="pres">
      <dgm:prSet presAssocID="{386A619E-8479-6744-A7A0-6C81BDC0EF36}" presName="rootComposite" presStyleCnt="0"/>
      <dgm:spPr/>
    </dgm:pt>
    <dgm:pt modelId="{ED1BCFA2-AF63-644C-98DF-3816CBB68FC3}" type="pres">
      <dgm:prSet presAssocID="{386A619E-8479-6744-A7A0-6C81BDC0EF36}" presName="rootText" presStyleLbl="node1" presStyleIdx="1" presStyleCnt="3"/>
      <dgm:spPr/>
      <dgm:t>
        <a:bodyPr/>
        <a:lstStyle/>
        <a:p>
          <a:endParaRPr lang="en-US"/>
        </a:p>
      </dgm:t>
    </dgm:pt>
    <dgm:pt modelId="{511FDD6C-A8A5-084D-B651-F16638294FD7}" type="pres">
      <dgm:prSet presAssocID="{386A619E-8479-6744-A7A0-6C81BDC0EF36}" presName="rootConnector" presStyleLbl="node1" presStyleIdx="1" presStyleCnt="3"/>
      <dgm:spPr/>
      <dgm:t>
        <a:bodyPr/>
        <a:lstStyle/>
        <a:p>
          <a:endParaRPr lang="en-US"/>
        </a:p>
      </dgm:t>
    </dgm:pt>
    <dgm:pt modelId="{41B0E0AB-574F-0E43-BD5A-129E36E504BE}" type="pres">
      <dgm:prSet presAssocID="{386A619E-8479-6744-A7A0-6C81BDC0EF36}" presName="childShape" presStyleCnt="0"/>
      <dgm:spPr/>
    </dgm:pt>
    <dgm:pt modelId="{B6F1E9C1-67ED-FE43-BBF2-3C88B5D6F543}" type="pres">
      <dgm:prSet presAssocID="{F7C37EDC-3146-8E41-BB55-F977E6BCEFBB}" presName="Name13" presStyleLbl="parChTrans1D2" presStyleIdx="2" presStyleCnt="5"/>
      <dgm:spPr/>
      <dgm:t>
        <a:bodyPr/>
        <a:lstStyle/>
        <a:p>
          <a:endParaRPr lang="en-US"/>
        </a:p>
      </dgm:t>
    </dgm:pt>
    <dgm:pt modelId="{65302373-4B82-4E40-A1A4-2545CBC06924}" type="pres">
      <dgm:prSet presAssocID="{625C63DB-6C65-4947-AD9D-CD5C24ACCF94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9B80E1-6BE9-5C4B-9830-AB2921CADA1E}" type="pres">
      <dgm:prSet presAssocID="{B50ECC4D-EE20-C740-BA1B-A18FF9752A84}" presName="Name13" presStyleLbl="parChTrans1D2" presStyleIdx="3" presStyleCnt="5"/>
      <dgm:spPr/>
      <dgm:t>
        <a:bodyPr/>
        <a:lstStyle/>
        <a:p>
          <a:endParaRPr lang="en-US"/>
        </a:p>
      </dgm:t>
    </dgm:pt>
    <dgm:pt modelId="{7B7E3982-1DA1-8C40-AD7D-68138D298F05}" type="pres">
      <dgm:prSet presAssocID="{1907935E-BF2D-BE4B-A7BF-34118F6BA0EA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8C9B00-6CEC-C64D-9CFA-8427120D4E88}" type="pres">
      <dgm:prSet presAssocID="{273EAF4F-1536-754E-BCDB-103F02A0D5BE}" presName="root" presStyleCnt="0"/>
      <dgm:spPr/>
    </dgm:pt>
    <dgm:pt modelId="{ECA1167F-609B-AC43-A8B1-873327C674CC}" type="pres">
      <dgm:prSet presAssocID="{273EAF4F-1536-754E-BCDB-103F02A0D5BE}" presName="rootComposite" presStyleCnt="0"/>
      <dgm:spPr/>
    </dgm:pt>
    <dgm:pt modelId="{0184E4EF-EE81-184C-9789-2D900AC62FCD}" type="pres">
      <dgm:prSet presAssocID="{273EAF4F-1536-754E-BCDB-103F02A0D5BE}" presName="rootText" presStyleLbl="node1" presStyleIdx="2" presStyleCnt="3"/>
      <dgm:spPr/>
      <dgm:t>
        <a:bodyPr/>
        <a:lstStyle/>
        <a:p>
          <a:endParaRPr lang="en-US"/>
        </a:p>
      </dgm:t>
    </dgm:pt>
    <dgm:pt modelId="{1AC8EC20-327A-CE4E-A44B-7497EBA54EB9}" type="pres">
      <dgm:prSet presAssocID="{273EAF4F-1536-754E-BCDB-103F02A0D5BE}" presName="rootConnector" presStyleLbl="node1" presStyleIdx="2" presStyleCnt="3"/>
      <dgm:spPr/>
      <dgm:t>
        <a:bodyPr/>
        <a:lstStyle/>
        <a:p>
          <a:endParaRPr lang="en-US"/>
        </a:p>
      </dgm:t>
    </dgm:pt>
    <dgm:pt modelId="{EB443C01-74FA-C84A-95A5-45F69D186E7E}" type="pres">
      <dgm:prSet presAssocID="{273EAF4F-1536-754E-BCDB-103F02A0D5BE}" presName="childShape" presStyleCnt="0"/>
      <dgm:spPr/>
    </dgm:pt>
    <dgm:pt modelId="{E9EB04B5-ED4B-C44D-8716-F4313C1D0CC1}" type="pres">
      <dgm:prSet presAssocID="{70067B91-1CDD-1E4B-B564-1F963627D2B3}" presName="Name13" presStyleLbl="parChTrans1D2" presStyleIdx="4" presStyleCnt="5"/>
      <dgm:spPr/>
      <dgm:t>
        <a:bodyPr/>
        <a:lstStyle/>
        <a:p>
          <a:endParaRPr lang="en-US"/>
        </a:p>
      </dgm:t>
    </dgm:pt>
    <dgm:pt modelId="{85C68B09-CA14-4B49-842F-317AF9CA26A3}" type="pres">
      <dgm:prSet presAssocID="{969CB587-0A9B-FB4D-996B-71432D4393F4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4B6C29-7958-684E-9F56-B9280CF85DB6}" type="presOf" srcId="{273EAF4F-1536-754E-BCDB-103F02A0D5BE}" destId="{1AC8EC20-327A-CE4E-A44B-7497EBA54EB9}" srcOrd="1" destOrd="0" presId="urn:microsoft.com/office/officeart/2005/8/layout/hierarchy3"/>
    <dgm:cxn modelId="{4C23CB24-827D-6C44-8B59-F88E692C178A}" type="presOf" srcId="{70067B91-1CDD-1E4B-B564-1F963627D2B3}" destId="{E9EB04B5-ED4B-C44D-8716-F4313C1D0CC1}" srcOrd="0" destOrd="0" presId="urn:microsoft.com/office/officeart/2005/8/layout/hierarchy3"/>
    <dgm:cxn modelId="{B1711619-5F63-1F46-A34E-F0EB585462F3}" type="presOf" srcId="{1907935E-BF2D-BE4B-A7BF-34118F6BA0EA}" destId="{7B7E3982-1DA1-8C40-AD7D-68138D298F05}" srcOrd="0" destOrd="0" presId="urn:microsoft.com/office/officeart/2005/8/layout/hierarchy3"/>
    <dgm:cxn modelId="{F4936C4F-82BA-094C-A412-5E15D0BF0282}" srcId="{C1ADE924-B920-C648-867C-AED62E104977}" destId="{386A619E-8479-6744-A7A0-6C81BDC0EF36}" srcOrd="1" destOrd="0" parTransId="{50E14780-3DA6-A14E-AD72-A0C2F7F248FD}" sibTransId="{4B32DA78-3BCD-2F41-8260-FC913ADDB5EB}"/>
    <dgm:cxn modelId="{FED2BC83-7DC1-1048-ABBE-08D6795B424B}" srcId="{C1ADE924-B920-C648-867C-AED62E104977}" destId="{273EAF4F-1536-754E-BCDB-103F02A0D5BE}" srcOrd="2" destOrd="0" parTransId="{60714117-CE74-7543-B420-9BE4BF6685C0}" sibTransId="{710B4AE7-4ED7-D34B-A635-D7BCA735C6C9}"/>
    <dgm:cxn modelId="{0B82B96F-01F8-A242-A827-1181ACFA5F71}" type="presOf" srcId="{F436CE7B-BBB3-4249-88FC-5ABA32E7418C}" destId="{FA4FF576-88EE-134C-94C4-D70AFC129CBE}" srcOrd="0" destOrd="0" presId="urn:microsoft.com/office/officeart/2005/8/layout/hierarchy3"/>
    <dgm:cxn modelId="{29258E4C-BFBB-354C-B347-9AA2817E912A}" type="presOf" srcId="{B50ECC4D-EE20-C740-BA1B-A18FF9752A84}" destId="{E39B80E1-6BE9-5C4B-9830-AB2921CADA1E}" srcOrd="0" destOrd="0" presId="urn:microsoft.com/office/officeart/2005/8/layout/hierarchy3"/>
    <dgm:cxn modelId="{ACBAF2E6-3A14-084B-BD0C-EA83A0C03DAB}" srcId="{542F6133-395F-F74A-A392-412F2274AD0E}" destId="{A2780CF9-DB84-DA4B-8B82-AF5B64B05F34}" srcOrd="1" destOrd="0" parTransId="{6670CA77-64A8-EC40-9DDD-FBFA75012E01}" sibTransId="{13532E32-AB95-744A-8746-27C80C2A5C52}"/>
    <dgm:cxn modelId="{FF7EDCB1-D77B-BF4F-B7E7-8D06779E64AD}" type="presOf" srcId="{2FB6E8EC-C6B3-8049-96DC-4F50CBABE4B9}" destId="{D3C648D8-2A14-C049-85AF-205F9A77CBC2}" srcOrd="0" destOrd="0" presId="urn:microsoft.com/office/officeart/2005/8/layout/hierarchy3"/>
    <dgm:cxn modelId="{FEBFA4F7-3E81-0D4C-B192-8B5823A6C044}" srcId="{273EAF4F-1536-754E-BCDB-103F02A0D5BE}" destId="{969CB587-0A9B-FB4D-996B-71432D4393F4}" srcOrd="0" destOrd="0" parTransId="{70067B91-1CDD-1E4B-B564-1F963627D2B3}" sibTransId="{BF171B3D-4F62-0A41-ADA8-75CC989EA25B}"/>
    <dgm:cxn modelId="{4EFE5021-DA74-A448-B664-E75352CA14E8}" type="presOf" srcId="{273EAF4F-1536-754E-BCDB-103F02A0D5BE}" destId="{0184E4EF-EE81-184C-9789-2D900AC62FCD}" srcOrd="0" destOrd="0" presId="urn:microsoft.com/office/officeart/2005/8/layout/hierarchy3"/>
    <dgm:cxn modelId="{9F3D71B1-7E0C-DA4D-9A5B-DB400285CD53}" type="presOf" srcId="{542F6133-395F-F74A-A392-412F2274AD0E}" destId="{7FA7ED53-BED7-0744-810E-562DA8D9EF6E}" srcOrd="0" destOrd="0" presId="urn:microsoft.com/office/officeart/2005/8/layout/hierarchy3"/>
    <dgm:cxn modelId="{7BB5D183-9924-B049-95AE-F21CEB8AE155}" type="presOf" srcId="{A2780CF9-DB84-DA4B-8B82-AF5B64B05F34}" destId="{F55DBB3E-85C8-4340-BDD4-36DB3E4E6447}" srcOrd="0" destOrd="0" presId="urn:microsoft.com/office/officeart/2005/8/layout/hierarchy3"/>
    <dgm:cxn modelId="{B1E43131-8CA8-AA45-BA96-FC2B90BD267F}" type="presOf" srcId="{969CB587-0A9B-FB4D-996B-71432D4393F4}" destId="{85C68B09-CA14-4B49-842F-317AF9CA26A3}" srcOrd="0" destOrd="0" presId="urn:microsoft.com/office/officeart/2005/8/layout/hierarchy3"/>
    <dgm:cxn modelId="{0883A33A-8DE4-AC4D-9EED-C85CC72CD000}" type="presOf" srcId="{386A619E-8479-6744-A7A0-6C81BDC0EF36}" destId="{511FDD6C-A8A5-084D-B651-F16638294FD7}" srcOrd="1" destOrd="0" presId="urn:microsoft.com/office/officeart/2005/8/layout/hierarchy3"/>
    <dgm:cxn modelId="{560D12CF-12F1-FD48-BAFD-6A47AD345291}" srcId="{542F6133-395F-F74A-A392-412F2274AD0E}" destId="{2FB6E8EC-C6B3-8049-96DC-4F50CBABE4B9}" srcOrd="0" destOrd="0" parTransId="{F436CE7B-BBB3-4249-88FC-5ABA32E7418C}" sibTransId="{131567D3-1F0E-C443-8E23-4DB697D3A58C}"/>
    <dgm:cxn modelId="{3C439718-F005-7A49-AE48-805AC996356E}" srcId="{386A619E-8479-6744-A7A0-6C81BDC0EF36}" destId="{625C63DB-6C65-4947-AD9D-CD5C24ACCF94}" srcOrd="0" destOrd="0" parTransId="{F7C37EDC-3146-8E41-BB55-F977E6BCEFBB}" sibTransId="{A6B7985D-CC12-9240-BC23-0DE364F97DBF}"/>
    <dgm:cxn modelId="{14ED3364-196E-2249-B55C-9D3225C7C216}" type="presOf" srcId="{C1ADE924-B920-C648-867C-AED62E104977}" destId="{F7F4268A-E46A-DF41-8C5D-B42297123D9C}" srcOrd="0" destOrd="0" presId="urn:microsoft.com/office/officeart/2005/8/layout/hierarchy3"/>
    <dgm:cxn modelId="{209924E7-BB8B-ED47-B778-264805E2022C}" srcId="{C1ADE924-B920-C648-867C-AED62E104977}" destId="{542F6133-395F-F74A-A392-412F2274AD0E}" srcOrd="0" destOrd="0" parTransId="{98FA14C2-53C0-9442-9CB3-7AC9C9176081}" sibTransId="{142733EC-691E-974F-A375-EF727D7F6E14}"/>
    <dgm:cxn modelId="{86A2EB4B-447F-FC41-BC8E-C13F6F43596F}" srcId="{386A619E-8479-6744-A7A0-6C81BDC0EF36}" destId="{1907935E-BF2D-BE4B-A7BF-34118F6BA0EA}" srcOrd="1" destOrd="0" parTransId="{B50ECC4D-EE20-C740-BA1B-A18FF9752A84}" sibTransId="{2DA15DB1-8166-8F41-BD56-4307760B48F1}"/>
    <dgm:cxn modelId="{D9A6145F-BDDB-6E4E-AF1E-02F02CA9AFCA}" type="presOf" srcId="{386A619E-8479-6744-A7A0-6C81BDC0EF36}" destId="{ED1BCFA2-AF63-644C-98DF-3816CBB68FC3}" srcOrd="0" destOrd="0" presId="urn:microsoft.com/office/officeart/2005/8/layout/hierarchy3"/>
    <dgm:cxn modelId="{0D0EB852-FD9D-A847-AB53-1D87FC942CD9}" type="presOf" srcId="{542F6133-395F-F74A-A392-412F2274AD0E}" destId="{DE743CFE-F12B-754A-BAD9-409B90789EAD}" srcOrd="1" destOrd="0" presId="urn:microsoft.com/office/officeart/2005/8/layout/hierarchy3"/>
    <dgm:cxn modelId="{85C8B09B-D8FA-2842-B017-C406C68C058D}" type="presOf" srcId="{625C63DB-6C65-4947-AD9D-CD5C24ACCF94}" destId="{65302373-4B82-4E40-A1A4-2545CBC06924}" srcOrd="0" destOrd="0" presId="urn:microsoft.com/office/officeart/2005/8/layout/hierarchy3"/>
    <dgm:cxn modelId="{928B8132-D530-7342-BC9C-B126596FFC91}" type="presOf" srcId="{F7C37EDC-3146-8E41-BB55-F977E6BCEFBB}" destId="{B6F1E9C1-67ED-FE43-BBF2-3C88B5D6F543}" srcOrd="0" destOrd="0" presId="urn:microsoft.com/office/officeart/2005/8/layout/hierarchy3"/>
    <dgm:cxn modelId="{DBD07FF0-9EB0-3241-8CDD-7AE794908C3E}" type="presOf" srcId="{6670CA77-64A8-EC40-9DDD-FBFA75012E01}" destId="{AEBACCD6-4931-C240-8E6C-807D42C15E91}" srcOrd="0" destOrd="0" presId="urn:microsoft.com/office/officeart/2005/8/layout/hierarchy3"/>
    <dgm:cxn modelId="{BA40D920-0A43-5A4D-9B6F-1CCF937636CB}" type="presParOf" srcId="{F7F4268A-E46A-DF41-8C5D-B42297123D9C}" destId="{E232A9E1-E452-ED4C-819A-BBE5A74A6A6A}" srcOrd="0" destOrd="0" presId="urn:microsoft.com/office/officeart/2005/8/layout/hierarchy3"/>
    <dgm:cxn modelId="{2D32B16F-483F-3246-95B8-CF91EE8B71B1}" type="presParOf" srcId="{E232A9E1-E452-ED4C-819A-BBE5A74A6A6A}" destId="{767036D0-C858-1B48-9950-0FD7AE0D9C86}" srcOrd="0" destOrd="0" presId="urn:microsoft.com/office/officeart/2005/8/layout/hierarchy3"/>
    <dgm:cxn modelId="{F2B52574-D723-9D49-AAF7-E2E16E3004B1}" type="presParOf" srcId="{767036D0-C858-1B48-9950-0FD7AE0D9C86}" destId="{7FA7ED53-BED7-0744-810E-562DA8D9EF6E}" srcOrd="0" destOrd="0" presId="urn:microsoft.com/office/officeart/2005/8/layout/hierarchy3"/>
    <dgm:cxn modelId="{3C3F5343-7378-3840-911B-DC7A09196DBC}" type="presParOf" srcId="{767036D0-C858-1B48-9950-0FD7AE0D9C86}" destId="{DE743CFE-F12B-754A-BAD9-409B90789EAD}" srcOrd="1" destOrd="0" presId="urn:microsoft.com/office/officeart/2005/8/layout/hierarchy3"/>
    <dgm:cxn modelId="{EF500759-CAF0-0842-B296-598456B663AE}" type="presParOf" srcId="{E232A9E1-E452-ED4C-819A-BBE5A74A6A6A}" destId="{93E5A97C-195B-1F4C-AA50-B35C3A6665A5}" srcOrd="1" destOrd="0" presId="urn:microsoft.com/office/officeart/2005/8/layout/hierarchy3"/>
    <dgm:cxn modelId="{352F8216-1A52-984A-ADDC-755FD9D63498}" type="presParOf" srcId="{93E5A97C-195B-1F4C-AA50-B35C3A6665A5}" destId="{FA4FF576-88EE-134C-94C4-D70AFC129CBE}" srcOrd="0" destOrd="0" presId="urn:microsoft.com/office/officeart/2005/8/layout/hierarchy3"/>
    <dgm:cxn modelId="{45F29557-7359-9745-B712-D5AF30EC5041}" type="presParOf" srcId="{93E5A97C-195B-1F4C-AA50-B35C3A6665A5}" destId="{D3C648D8-2A14-C049-85AF-205F9A77CBC2}" srcOrd="1" destOrd="0" presId="urn:microsoft.com/office/officeart/2005/8/layout/hierarchy3"/>
    <dgm:cxn modelId="{5AB5D2C2-5E3B-CE4C-93E5-958A0860DAE3}" type="presParOf" srcId="{93E5A97C-195B-1F4C-AA50-B35C3A6665A5}" destId="{AEBACCD6-4931-C240-8E6C-807D42C15E91}" srcOrd="2" destOrd="0" presId="urn:microsoft.com/office/officeart/2005/8/layout/hierarchy3"/>
    <dgm:cxn modelId="{472F8F19-A1AD-844A-9D68-2A64F58D24D2}" type="presParOf" srcId="{93E5A97C-195B-1F4C-AA50-B35C3A6665A5}" destId="{F55DBB3E-85C8-4340-BDD4-36DB3E4E6447}" srcOrd="3" destOrd="0" presId="urn:microsoft.com/office/officeart/2005/8/layout/hierarchy3"/>
    <dgm:cxn modelId="{3856BA1A-599E-FA4F-A9B0-FA8A2747D2F3}" type="presParOf" srcId="{F7F4268A-E46A-DF41-8C5D-B42297123D9C}" destId="{E2914179-E036-BF43-BC76-E6C1DFE28CB4}" srcOrd="1" destOrd="0" presId="urn:microsoft.com/office/officeart/2005/8/layout/hierarchy3"/>
    <dgm:cxn modelId="{BFCBFD5E-FA18-8F49-8142-27AC5AF02784}" type="presParOf" srcId="{E2914179-E036-BF43-BC76-E6C1DFE28CB4}" destId="{093BCB04-60AD-3743-A200-1F8E9C25336A}" srcOrd="0" destOrd="0" presId="urn:microsoft.com/office/officeart/2005/8/layout/hierarchy3"/>
    <dgm:cxn modelId="{04821685-1D61-224E-945B-F178C864C7C6}" type="presParOf" srcId="{093BCB04-60AD-3743-A200-1F8E9C25336A}" destId="{ED1BCFA2-AF63-644C-98DF-3816CBB68FC3}" srcOrd="0" destOrd="0" presId="urn:microsoft.com/office/officeart/2005/8/layout/hierarchy3"/>
    <dgm:cxn modelId="{CAD3E2AF-AB4D-B84D-8356-2FF0492ADDD2}" type="presParOf" srcId="{093BCB04-60AD-3743-A200-1F8E9C25336A}" destId="{511FDD6C-A8A5-084D-B651-F16638294FD7}" srcOrd="1" destOrd="0" presId="urn:microsoft.com/office/officeart/2005/8/layout/hierarchy3"/>
    <dgm:cxn modelId="{37DDDC4F-4044-014C-85BF-B901A1DA3339}" type="presParOf" srcId="{E2914179-E036-BF43-BC76-E6C1DFE28CB4}" destId="{41B0E0AB-574F-0E43-BD5A-129E36E504BE}" srcOrd="1" destOrd="0" presId="urn:microsoft.com/office/officeart/2005/8/layout/hierarchy3"/>
    <dgm:cxn modelId="{9CE302EA-C4C3-F04A-BFDF-FE69F0EAFD7C}" type="presParOf" srcId="{41B0E0AB-574F-0E43-BD5A-129E36E504BE}" destId="{B6F1E9C1-67ED-FE43-BBF2-3C88B5D6F543}" srcOrd="0" destOrd="0" presId="urn:microsoft.com/office/officeart/2005/8/layout/hierarchy3"/>
    <dgm:cxn modelId="{7F3A6247-0536-8C47-A2E8-7D7DA829B868}" type="presParOf" srcId="{41B0E0AB-574F-0E43-BD5A-129E36E504BE}" destId="{65302373-4B82-4E40-A1A4-2545CBC06924}" srcOrd="1" destOrd="0" presId="urn:microsoft.com/office/officeart/2005/8/layout/hierarchy3"/>
    <dgm:cxn modelId="{79AA4E3F-C141-FA46-AA52-38B3F5B2BCEC}" type="presParOf" srcId="{41B0E0AB-574F-0E43-BD5A-129E36E504BE}" destId="{E39B80E1-6BE9-5C4B-9830-AB2921CADA1E}" srcOrd="2" destOrd="0" presId="urn:microsoft.com/office/officeart/2005/8/layout/hierarchy3"/>
    <dgm:cxn modelId="{9B7D61DC-2C1D-F447-B1D3-3E88E311BE30}" type="presParOf" srcId="{41B0E0AB-574F-0E43-BD5A-129E36E504BE}" destId="{7B7E3982-1DA1-8C40-AD7D-68138D298F05}" srcOrd="3" destOrd="0" presId="urn:microsoft.com/office/officeart/2005/8/layout/hierarchy3"/>
    <dgm:cxn modelId="{25EB1317-84AE-2645-8DAD-5D2FCD24612A}" type="presParOf" srcId="{F7F4268A-E46A-DF41-8C5D-B42297123D9C}" destId="{8C8C9B00-6CEC-C64D-9CFA-8427120D4E88}" srcOrd="2" destOrd="0" presId="urn:microsoft.com/office/officeart/2005/8/layout/hierarchy3"/>
    <dgm:cxn modelId="{BBD9A8DA-695A-1042-BC1B-65180AC811D2}" type="presParOf" srcId="{8C8C9B00-6CEC-C64D-9CFA-8427120D4E88}" destId="{ECA1167F-609B-AC43-A8B1-873327C674CC}" srcOrd="0" destOrd="0" presId="urn:microsoft.com/office/officeart/2005/8/layout/hierarchy3"/>
    <dgm:cxn modelId="{0CEF8037-1129-354C-8C20-289F68F58B06}" type="presParOf" srcId="{ECA1167F-609B-AC43-A8B1-873327C674CC}" destId="{0184E4EF-EE81-184C-9789-2D900AC62FCD}" srcOrd="0" destOrd="0" presId="urn:microsoft.com/office/officeart/2005/8/layout/hierarchy3"/>
    <dgm:cxn modelId="{5B982BC9-3FAA-5641-B2E4-013DD9599602}" type="presParOf" srcId="{ECA1167F-609B-AC43-A8B1-873327C674CC}" destId="{1AC8EC20-327A-CE4E-A44B-7497EBA54EB9}" srcOrd="1" destOrd="0" presId="urn:microsoft.com/office/officeart/2005/8/layout/hierarchy3"/>
    <dgm:cxn modelId="{BF659A4E-06D9-C443-88E8-9DB03A8D8394}" type="presParOf" srcId="{8C8C9B00-6CEC-C64D-9CFA-8427120D4E88}" destId="{EB443C01-74FA-C84A-95A5-45F69D186E7E}" srcOrd="1" destOrd="0" presId="urn:microsoft.com/office/officeart/2005/8/layout/hierarchy3"/>
    <dgm:cxn modelId="{612A65D0-BD6F-6C41-A6C3-66A7742C97CE}" type="presParOf" srcId="{EB443C01-74FA-C84A-95A5-45F69D186E7E}" destId="{E9EB04B5-ED4B-C44D-8716-F4313C1D0CC1}" srcOrd="0" destOrd="0" presId="urn:microsoft.com/office/officeart/2005/8/layout/hierarchy3"/>
    <dgm:cxn modelId="{4C2A91F9-B6CB-CD40-B95D-4F2EFFF6CBCB}" type="presParOf" srcId="{EB443C01-74FA-C84A-95A5-45F69D186E7E}" destId="{85C68B09-CA14-4B49-842F-317AF9CA26A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96D002-A953-074A-8D34-CB9A5E36A7E5}" type="doc">
      <dgm:prSet loTypeId="urn:microsoft.com/office/officeart/2005/8/layout/hProcess7#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A67EF1-2451-5448-95AE-258E44C76445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417C102-2A9C-C847-9935-EDD2F90B50B3}" type="parTrans" cxnId="{26982E1A-9626-7D4C-81C7-5C051C9FF503}">
      <dgm:prSet/>
      <dgm:spPr/>
      <dgm:t>
        <a:bodyPr/>
        <a:lstStyle/>
        <a:p>
          <a:endParaRPr lang="en-US"/>
        </a:p>
      </dgm:t>
    </dgm:pt>
    <dgm:pt modelId="{ACF295D9-9C8C-F143-91E1-CC95AC80E945}" type="sibTrans" cxnId="{26982E1A-9626-7D4C-81C7-5C051C9FF503}">
      <dgm:prSet/>
      <dgm:spPr/>
      <dgm:t>
        <a:bodyPr/>
        <a:lstStyle/>
        <a:p>
          <a:endParaRPr lang="en-US"/>
        </a:p>
      </dgm:t>
    </dgm:pt>
    <dgm:pt modelId="{1FB5F8E0-0B7A-204C-9A7F-36EEBA60E2E7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CEO change presents opportunity</a:t>
          </a:r>
        </a:p>
        <a:p>
          <a:r>
            <a:rPr lang="en-US" dirty="0" smtClean="0"/>
            <a:t>Immerse in new culture immediately</a:t>
          </a:r>
          <a:endParaRPr lang="en-US" dirty="0"/>
        </a:p>
      </dgm:t>
    </dgm:pt>
    <dgm:pt modelId="{D3FC8F3E-2839-1244-ABC6-2A36540CB346}" type="parTrans" cxnId="{20470CF1-C374-7146-8912-4188AABDF1E5}">
      <dgm:prSet/>
      <dgm:spPr/>
      <dgm:t>
        <a:bodyPr/>
        <a:lstStyle/>
        <a:p>
          <a:endParaRPr lang="en-US"/>
        </a:p>
      </dgm:t>
    </dgm:pt>
    <dgm:pt modelId="{7C397F27-ABBE-A34B-B47D-694DA4806E96}" type="sibTrans" cxnId="{20470CF1-C374-7146-8912-4188AABDF1E5}">
      <dgm:prSet/>
      <dgm:spPr/>
      <dgm:t>
        <a:bodyPr/>
        <a:lstStyle/>
        <a:p>
          <a:endParaRPr lang="en-US"/>
        </a:p>
      </dgm:t>
    </dgm:pt>
    <dgm:pt modelId="{FEB58B3F-3BBE-454E-BF8F-C8B352826983}">
      <dgm:prSet phldrT="[Text]"/>
      <dgm:spPr>
        <a:noFill/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732C3E6-6A2E-A140-B321-F52A402B6123}" type="sibTrans" cxnId="{D185C959-014F-9F45-9B1E-787A6B61BE32}">
      <dgm:prSet/>
      <dgm:spPr/>
      <dgm:t>
        <a:bodyPr/>
        <a:lstStyle/>
        <a:p>
          <a:endParaRPr lang="en-US"/>
        </a:p>
      </dgm:t>
    </dgm:pt>
    <dgm:pt modelId="{6EF785DC-5A4A-B44B-81EF-39DB7025DE4C}" type="parTrans" cxnId="{D185C959-014F-9F45-9B1E-787A6B61BE32}">
      <dgm:prSet/>
      <dgm:spPr/>
      <dgm:t>
        <a:bodyPr/>
        <a:lstStyle/>
        <a:p>
          <a:endParaRPr lang="en-US"/>
        </a:p>
      </dgm:t>
    </dgm:pt>
    <dgm:pt modelId="{A71F74C2-76B0-0E46-BA0B-DDB2E1103B70}" type="pres">
      <dgm:prSet presAssocID="{1196D002-A953-074A-8D34-CB9A5E36A7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F0178001-86CA-F244-8958-CAD21BDAD9B3}" type="pres">
      <dgm:prSet presAssocID="{FEB58B3F-3BBE-454E-BF8F-C8B352826983}" presName="compositeNode" presStyleCnt="0">
        <dgm:presLayoutVars>
          <dgm:bulletEnabled val="1"/>
        </dgm:presLayoutVars>
      </dgm:prSet>
      <dgm:spPr/>
    </dgm:pt>
    <dgm:pt modelId="{C02C61EE-EEB3-4045-A75A-EAEEB954B46A}" type="pres">
      <dgm:prSet presAssocID="{FEB58B3F-3BBE-454E-BF8F-C8B352826983}" presName="bgRect" presStyleLbl="node1" presStyleIdx="0" presStyleCnt="2"/>
      <dgm:spPr/>
      <dgm:t>
        <a:bodyPr/>
        <a:lstStyle/>
        <a:p>
          <a:endParaRPr lang="en-US"/>
        </a:p>
      </dgm:t>
    </dgm:pt>
    <dgm:pt modelId="{003E4642-7FCD-F948-9CB5-E2C437940A55}" type="pres">
      <dgm:prSet presAssocID="{FEB58B3F-3BBE-454E-BF8F-C8B352826983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D1E4F75-9DF1-374C-BCE4-67BC0F0049D8}" type="pres">
      <dgm:prSet presAssocID="{2732C3E6-6A2E-A140-B321-F52A402B6123}" presName="hSp" presStyleCnt="0"/>
      <dgm:spPr/>
    </dgm:pt>
    <dgm:pt modelId="{0C9CCA59-AAAD-2347-9ABD-21D07127554D}" type="pres">
      <dgm:prSet presAssocID="{2732C3E6-6A2E-A140-B321-F52A402B6123}" presName="vProcSp" presStyleCnt="0"/>
      <dgm:spPr/>
    </dgm:pt>
    <dgm:pt modelId="{7986CC10-259D-A249-B6BD-699D141E1B28}" type="pres">
      <dgm:prSet presAssocID="{2732C3E6-6A2E-A140-B321-F52A402B6123}" presName="vSp1" presStyleCnt="0"/>
      <dgm:spPr/>
    </dgm:pt>
    <dgm:pt modelId="{849FBD1B-15ED-0243-A74A-5C3BCF420BC6}" type="pres">
      <dgm:prSet presAssocID="{2732C3E6-6A2E-A140-B321-F52A402B6123}" presName="simulatedConn" presStyleLbl="solidFgAcc1" presStyleIdx="0" presStyleCnt="1"/>
      <dgm:spPr/>
    </dgm:pt>
    <dgm:pt modelId="{05B5055B-D42E-7A4B-950B-44C0B0B1E6FB}" type="pres">
      <dgm:prSet presAssocID="{2732C3E6-6A2E-A140-B321-F52A402B6123}" presName="vSp2" presStyleCnt="0"/>
      <dgm:spPr/>
    </dgm:pt>
    <dgm:pt modelId="{7B392F79-BA3E-8045-8D7C-6E1667297773}" type="pres">
      <dgm:prSet presAssocID="{2732C3E6-6A2E-A140-B321-F52A402B6123}" presName="sibTrans" presStyleCnt="0"/>
      <dgm:spPr/>
    </dgm:pt>
    <dgm:pt modelId="{0F0805F3-48E2-704F-9D57-2C266E0E0C7C}" type="pres">
      <dgm:prSet presAssocID="{01A67EF1-2451-5448-95AE-258E44C76445}" presName="compositeNode" presStyleCnt="0">
        <dgm:presLayoutVars>
          <dgm:bulletEnabled val="1"/>
        </dgm:presLayoutVars>
      </dgm:prSet>
      <dgm:spPr/>
    </dgm:pt>
    <dgm:pt modelId="{4961386F-C6FC-ED48-94B3-11BCCF9AF515}" type="pres">
      <dgm:prSet presAssocID="{01A67EF1-2451-5448-95AE-258E44C76445}" presName="bgRect" presStyleLbl="node1" presStyleIdx="1" presStyleCnt="2"/>
      <dgm:spPr/>
      <dgm:t>
        <a:bodyPr/>
        <a:lstStyle/>
        <a:p>
          <a:endParaRPr lang="en-NZ"/>
        </a:p>
      </dgm:t>
    </dgm:pt>
    <dgm:pt modelId="{B1A43F14-1B3C-4244-855E-3B35D6FF2E4C}" type="pres">
      <dgm:prSet presAssocID="{01A67EF1-2451-5448-95AE-258E44C76445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65F5DE39-3A35-4F4D-8AC3-E141A2FA4A9A}" type="pres">
      <dgm:prSet presAssocID="{01A67EF1-2451-5448-95AE-258E44C76445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4E43F3-6D06-5B48-ACB0-A0FFDD12E581}" type="presOf" srcId="{01A67EF1-2451-5448-95AE-258E44C76445}" destId="{B1A43F14-1B3C-4244-855E-3B35D6FF2E4C}" srcOrd="1" destOrd="0" presId="urn:microsoft.com/office/officeart/2005/8/layout/hProcess7#1"/>
    <dgm:cxn modelId="{15C020C2-3AC8-8040-B10B-A66C00C73998}" type="presOf" srcId="{FEB58B3F-3BBE-454E-BF8F-C8B352826983}" destId="{C02C61EE-EEB3-4045-A75A-EAEEB954B46A}" srcOrd="0" destOrd="0" presId="urn:microsoft.com/office/officeart/2005/8/layout/hProcess7#1"/>
    <dgm:cxn modelId="{262EF925-7B69-3E49-997B-4FC609CFB75C}" type="presOf" srcId="{1FB5F8E0-0B7A-204C-9A7F-36EEBA60E2E7}" destId="{65F5DE39-3A35-4F4D-8AC3-E141A2FA4A9A}" srcOrd="0" destOrd="0" presId="urn:microsoft.com/office/officeart/2005/8/layout/hProcess7#1"/>
    <dgm:cxn modelId="{26982E1A-9626-7D4C-81C7-5C051C9FF503}" srcId="{1196D002-A953-074A-8D34-CB9A5E36A7E5}" destId="{01A67EF1-2451-5448-95AE-258E44C76445}" srcOrd="1" destOrd="0" parTransId="{B417C102-2A9C-C847-9935-EDD2F90B50B3}" sibTransId="{ACF295D9-9C8C-F143-91E1-CC95AC80E945}"/>
    <dgm:cxn modelId="{D185C959-014F-9F45-9B1E-787A6B61BE32}" srcId="{1196D002-A953-074A-8D34-CB9A5E36A7E5}" destId="{FEB58B3F-3BBE-454E-BF8F-C8B352826983}" srcOrd="0" destOrd="0" parTransId="{6EF785DC-5A4A-B44B-81EF-39DB7025DE4C}" sibTransId="{2732C3E6-6A2E-A140-B321-F52A402B6123}"/>
    <dgm:cxn modelId="{20470CF1-C374-7146-8912-4188AABDF1E5}" srcId="{01A67EF1-2451-5448-95AE-258E44C76445}" destId="{1FB5F8E0-0B7A-204C-9A7F-36EEBA60E2E7}" srcOrd="0" destOrd="0" parTransId="{D3FC8F3E-2839-1244-ABC6-2A36540CB346}" sibTransId="{7C397F27-ABBE-A34B-B47D-694DA4806E96}"/>
    <dgm:cxn modelId="{8B2DD363-47F5-2342-8820-9E67B743B112}" type="presOf" srcId="{01A67EF1-2451-5448-95AE-258E44C76445}" destId="{4961386F-C6FC-ED48-94B3-11BCCF9AF515}" srcOrd="0" destOrd="0" presId="urn:microsoft.com/office/officeart/2005/8/layout/hProcess7#1"/>
    <dgm:cxn modelId="{EE336453-03FE-3E43-958E-0D7D494F0CCB}" type="presOf" srcId="{1196D002-A953-074A-8D34-CB9A5E36A7E5}" destId="{A71F74C2-76B0-0E46-BA0B-DDB2E1103B70}" srcOrd="0" destOrd="0" presId="urn:microsoft.com/office/officeart/2005/8/layout/hProcess7#1"/>
    <dgm:cxn modelId="{3D0501C1-2AB0-8644-A143-6EFCD0849A8B}" type="presOf" srcId="{FEB58B3F-3BBE-454E-BF8F-C8B352826983}" destId="{003E4642-7FCD-F948-9CB5-E2C437940A55}" srcOrd="1" destOrd="0" presId="urn:microsoft.com/office/officeart/2005/8/layout/hProcess7#1"/>
    <dgm:cxn modelId="{201EF3ED-DC1A-8946-AE83-D35A399EA58B}" type="presParOf" srcId="{A71F74C2-76B0-0E46-BA0B-DDB2E1103B70}" destId="{F0178001-86CA-F244-8958-CAD21BDAD9B3}" srcOrd="0" destOrd="0" presId="urn:microsoft.com/office/officeart/2005/8/layout/hProcess7#1"/>
    <dgm:cxn modelId="{C59911F6-26A3-CE4D-B940-1E74B5D8EB30}" type="presParOf" srcId="{F0178001-86CA-F244-8958-CAD21BDAD9B3}" destId="{C02C61EE-EEB3-4045-A75A-EAEEB954B46A}" srcOrd="0" destOrd="0" presId="urn:microsoft.com/office/officeart/2005/8/layout/hProcess7#1"/>
    <dgm:cxn modelId="{AE21945E-E60B-294B-863C-CF6C667E7B26}" type="presParOf" srcId="{F0178001-86CA-F244-8958-CAD21BDAD9B3}" destId="{003E4642-7FCD-F948-9CB5-E2C437940A55}" srcOrd="1" destOrd="0" presId="urn:microsoft.com/office/officeart/2005/8/layout/hProcess7#1"/>
    <dgm:cxn modelId="{8BFD60A5-5621-1847-9982-F8E20B5FB95F}" type="presParOf" srcId="{A71F74C2-76B0-0E46-BA0B-DDB2E1103B70}" destId="{5D1E4F75-9DF1-374C-BCE4-67BC0F0049D8}" srcOrd="1" destOrd="0" presId="urn:microsoft.com/office/officeart/2005/8/layout/hProcess7#1"/>
    <dgm:cxn modelId="{465543E7-B637-7E4D-803D-A02553C9CB8E}" type="presParOf" srcId="{A71F74C2-76B0-0E46-BA0B-DDB2E1103B70}" destId="{0C9CCA59-AAAD-2347-9ABD-21D07127554D}" srcOrd="2" destOrd="0" presId="urn:microsoft.com/office/officeart/2005/8/layout/hProcess7#1"/>
    <dgm:cxn modelId="{ADC773C7-61FA-A64A-AEC4-F950AEF0B9A0}" type="presParOf" srcId="{0C9CCA59-AAAD-2347-9ABD-21D07127554D}" destId="{7986CC10-259D-A249-B6BD-699D141E1B28}" srcOrd="0" destOrd="0" presId="urn:microsoft.com/office/officeart/2005/8/layout/hProcess7#1"/>
    <dgm:cxn modelId="{27A52778-749C-B44F-B3B5-12D189BAEFB6}" type="presParOf" srcId="{0C9CCA59-AAAD-2347-9ABD-21D07127554D}" destId="{849FBD1B-15ED-0243-A74A-5C3BCF420BC6}" srcOrd="1" destOrd="0" presId="urn:microsoft.com/office/officeart/2005/8/layout/hProcess7#1"/>
    <dgm:cxn modelId="{F4B1AE76-C185-154B-8763-F24F58BFED9F}" type="presParOf" srcId="{0C9CCA59-AAAD-2347-9ABD-21D07127554D}" destId="{05B5055B-D42E-7A4B-950B-44C0B0B1E6FB}" srcOrd="2" destOrd="0" presId="urn:microsoft.com/office/officeart/2005/8/layout/hProcess7#1"/>
    <dgm:cxn modelId="{32991EF4-11F7-F54D-B83A-18418A46DB61}" type="presParOf" srcId="{A71F74C2-76B0-0E46-BA0B-DDB2E1103B70}" destId="{7B392F79-BA3E-8045-8D7C-6E1667297773}" srcOrd="3" destOrd="0" presId="urn:microsoft.com/office/officeart/2005/8/layout/hProcess7#1"/>
    <dgm:cxn modelId="{CC67E6D7-A712-5347-85F0-BD0BD4D2CFE5}" type="presParOf" srcId="{A71F74C2-76B0-0E46-BA0B-DDB2E1103B70}" destId="{0F0805F3-48E2-704F-9D57-2C266E0E0C7C}" srcOrd="4" destOrd="0" presId="urn:microsoft.com/office/officeart/2005/8/layout/hProcess7#1"/>
    <dgm:cxn modelId="{75694E73-E7ED-A640-A5FA-ECBB411446F9}" type="presParOf" srcId="{0F0805F3-48E2-704F-9D57-2C266E0E0C7C}" destId="{4961386F-C6FC-ED48-94B3-11BCCF9AF515}" srcOrd="0" destOrd="0" presId="urn:microsoft.com/office/officeart/2005/8/layout/hProcess7#1"/>
    <dgm:cxn modelId="{2535EEFF-3B8D-5A41-BF36-666A41F6FFA6}" type="presParOf" srcId="{0F0805F3-48E2-704F-9D57-2C266E0E0C7C}" destId="{B1A43F14-1B3C-4244-855E-3B35D6FF2E4C}" srcOrd="1" destOrd="0" presId="urn:microsoft.com/office/officeart/2005/8/layout/hProcess7#1"/>
    <dgm:cxn modelId="{5BF1146E-74F8-9345-80CC-959633EC27B1}" type="presParOf" srcId="{0F0805F3-48E2-704F-9D57-2C266E0E0C7C}" destId="{65F5DE39-3A35-4F4D-8AC3-E141A2FA4A9A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B62D5DE-6599-C449-9012-B5601E695CDD}" type="doc">
      <dgm:prSet loTypeId="urn:microsoft.com/office/officeart/2005/8/layout/default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A6D63A-4A02-4E42-B74A-FF95CF029451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University Competition</a:t>
          </a:r>
          <a:endParaRPr lang="en-US" dirty="0"/>
        </a:p>
      </dgm:t>
    </dgm:pt>
    <dgm:pt modelId="{ABCED3C3-83DE-5444-B3F1-32A22A0FA9EA}" type="parTrans" cxnId="{65A460B9-28B4-1A40-BDFF-D5538AAA507B}">
      <dgm:prSet/>
      <dgm:spPr/>
      <dgm:t>
        <a:bodyPr/>
        <a:lstStyle/>
        <a:p>
          <a:endParaRPr lang="en-US"/>
        </a:p>
      </dgm:t>
    </dgm:pt>
    <dgm:pt modelId="{2696BB34-06A8-2948-B6A2-D93001D97E4E}" type="sibTrans" cxnId="{65A460B9-28B4-1A40-BDFF-D5538AAA507B}">
      <dgm:prSet/>
      <dgm:spPr/>
      <dgm:t>
        <a:bodyPr/>
        <a:lstStyle/>
        <a:p>
          <a:endParaRPr lang="en-US"/>
        </a:p>
      </dgm:t>
    </dgm:pt>
    <dgm:pt modelId="{9E09967E-BDAF-794D-8A6A-EDABB165D889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Smartphone application</a:t>
          </a:r>
          <a:endParaRPr lang="en-US" dirty="0"/>
        </a:p>
      </dgm:t>
    </dgm:pt>
    <dgm:pt modelId="{F5C1AACC-CDF4-6945-9474-928766E4A4AA}" type="parTrans" cxnId="{B3B83DC8-C6D3-9144-9EE5-9CD217B7A5E5}">
      <dgm:prSet/>
      <dgm:spPr/>
      <dgm:t>
        <a:bodyPr/>
        <a:lstStyle/>
        <a:p>
          <a:endParaRPr lang="en-US"/>
        </a:p>
      </dgm:t>
    </dgm:pt>
    <dgm:pt modelId="{52E0E6EC-8A74-A44C-B775-60E11DAF4305}" type="sibTrans" cxnId="{B3B83DC8-C6D3-9144-9EE5-9CD217B7A5E5}">
      <dgm:prSet/>
      <dgm:spPr/>
      <dgm:t>
        <a:bodyPr/>
        <a:lstStyle/>
        <a:p>
          <a:endParaRPr lang="en-US"/>
        </a:p>
      </dgm:t>
    </dgm:pt>
    <dgm:pt modelId="{E28AEF68-7C20-8943-B19D-64C73CF60AF1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Poach employees</a:t>
          </a:r>
          <a:endParaRPr lang="en-US" dirty="0"/>
        </a:p>
      </dgm:t>
    </dgm:pt>
    <dgm:pt modelId="{570E949B-CFFF-3B42-8D8B-B71B70C1AE07}" type="parTrans" cxnId="{26DF641C-B58B-D14F-84F2-180DA8E60BFC}">
      <dgm:prSet/>
      <dgm:spPr/>
      <dgm:t>
        <a:bodyPr/>
        <a:lstStyle/>
        <a:p>
          <a:endParaRPr lang="en-US"/>
        </a:p>
      </dgm:t>
    </dgm:pt>
    <dgm:pt modelId="{6D9ED453-3F3A-EE47-92BC-0876EB120C55}" type="sibTrans" cxnId="{26DF641C-B58B-D14F-84F2-180DA8E60BFC}">
      <dgm:prSet/>
      <dgm:spPr/>
      <dgm:t>
        <a:bodyPr/>
        <a:lstStyle/>
        <a:p>
          <a:endParaRPr lang="en-US"/>
        </a:p>
      </dgm:t>
    </dgm:pt>
    <dgm:pt modelId="{93E3BE81-D539-D34F-A4B9-7A3BF09A5E2F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Lose those against innovation</a:t>
          </a:r>
          <a:endParaRPr lang="en-US" dirty="0"/>
        </a:p>
      </dgm:t>
    </dgm:pt>
    <dgm:pt modelId="{68093E60-308D-4646-882B-4A9D42572BC7}" type="parTrans" cxnId="{C55287CF-DFEA-DC47-A5CA-F9C0A89B2264}">
      <dgm:prSet/>
      <dgm:spPr/>
      <dgm:t>
        <a:bodyPr/>
        <a:lstStyle/>
        <a:p>
          <a:endParaRPr lang="en-US"/>
        </a:p>
      </dgm:t>
    </dgm:pt>
    <dgm:pt modelId="{FC14003D-3AF3-E247-B7B8-32E4533DD5C3}" type="sibTrans" cxnId="{C55287CF-DFEA-DC47-A5CA-F9C0A89B2264}">
      <dgm:prSet/>
      <dgm:spPr/>
      <dgm:t>
        <a:bodyPr/>
        <a:lstStyle/>
        <a:p>
          <a:endParaRPr lang="en-US"/>
        </a:p>
      </dgm:t>
    </dgm:pt>
    <dgm:pt modelId="{0999680E-58D9-9B41-831C-F255BB80C32B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Pay above market rate</a:t>
          </a:r>
          <a:endParaRPr lang="en-US" dirty="0"/>
        </a:p>
      </dgm:t>
    </dgm:pt>
    <dgm:pt modelId="{9D3366D1-81F4-6940-9C62-DAD9043E33C8}" type="parTrans" cxnId="{9BBF1C91-8EE0-CD40-B50B-C0B50DB6082F}">
      <dgm:prSet/>
      <dgm:spPr/>
      <dgm:t>
        <a:bodyPr/>
        <a:lstStyle/>
        <a:p>
          <a:endParaRPr lang="en-US"/>
        </a:p>
      </dgm:t>
    </dgm:pt>
    <dgm:pt modelId="{EA4F939F-A642-CC4E-A2B8-E38F8642BB17}" type="sibTrans" cxnId="{9BBF1C91-8EE0-CD40-B50B-C0B50DB6082F}">
      <dgm:prSet/>
      <dgm:spPr/>
      <dgm:t>
        <a:bodyPr/>
        <a:lstStyle/>
        <a:p>
          <a:endParaRPr lang="en-US"/>
        </a:p>
      </dgm:t>
    </dgm:pt>
    <dgm:pt modelId="{E6AAD4A1-71FE-964D-935C-B20EB788DAFC}" type="pres">
      <dgm:prSet presAssocID="{FB62D5DE-6599-C449-9012-B5601E695CD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CDDB4C7F-2568-A34E-B763-3745B619D2CC}" type="pres">
      <dgm:prSet presAssocID="{EBA6D63A-4A02-4E42-B74A-FF95CF02945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BD5AF0C-AACD-AE41-9FD4-C624514EEEA8}" type="pres">
      <dgm:prSet presAssocID="{2696BB34-06A8-2948-B6A2-D93001D97E4E}" presName="sibTrans" presStyleCnt="0"/>
      <dgm:spPr/>
    </dgm:pt>
    <dgm:pt modelId="{76CDD14C-28C4-4F48-9B65-C3E6159D9FBA}" type="pres">
      <dgm:prSet presAssocID="{9E09967E-BDAF-794D-8A6A-EDABB165D8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724C01-20D4-4847-9AF8-A2B69ED40522}" type="pres">
      <dgm:prSet presAssocID="{52E0E6EC-8A74-A44C-B775-60E11DAF4305}" presName="sibTrans" presStyleCnt="0"/>
      <dgm:spPr/>
    </dgm:pt>
    <dgm:pt modelId="{3B02FAEB-FC36-B04F-82C9-F054145B9B85}" type="pres">
      <dgm:prSet presAssocID="{E28AEF68-7C20-8943-B19D-64C73CF60AF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7DD12-960C-2540-8C46-155931BE2905}" type="pres">
      <dgm:prSet presAssocID="{6D9ED453-3F3A-EE47-92BC-0876EB120C55}" presName="sibTrans" presStyleCnt="0"/>
      <dgm:spPr/>
    </dgm:pt>
    <dgm:pt modelId="{4FCC871A-DD26-1E47-8BE5-DFE06941172E}" type="pres">
      <dgm:prSet presAssocID="{93E3BE81-D539-D34F-A4B9-7A3BF09A5E2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1BEE82-A501-8544-95CD-4E59CD3521FD}" type="pres">
      <dgm:prSet presAssocID="{FC14003D-3AF3-E247-B7B8-32E4533DD5C3}" presName="sibTrans" presStyleCnt="0"/>
      <dgm:spPr/>
    </dgm:pt>
    <dgm:pt modelId="{72806EA8-50D9-E84E-8D09-504CF6588BD8}" type="pres">
      <dgm:prSet presAssocID="{0999680E-58D9-9B41-831C-F255BB80C32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9BBF1C91-8EE0-CD40-B50B-C0B50DB6082F}" srcId="{FB62D5DE-6599-C449-9012-B5601E695CDD}" destId="{0999680E-58D9-9B41-831C-F255BB80C32B}" srcOrd="4" destOrd="0" parTransId="{9D3366D1-81F4-6940-9C62-DAD9043E33C8}" sibTransId="{EA4F939F-A642-CC4E-A2B8-E38F8642BB17}"/>
    <dgm:cxn modelId="{C5BE0CCB-46A5-CC40-9D3C-9A9622F9E877}" type="presOf" srcId="{EBA6D63A-4A02-4E42-B74A-FF95CF029451}" destId="{CDDB4C7F-2568-A34E-B763-3745B619D2CC}" srcOrd="0" destOrd="0" presId="urn:microsoft.com/office/officeart/2005/8/layout/default#1"/>
    <dgm:cxn modelId="{65A460B9-28B4-1A40-BDFF-D5538AAA507B}" srcId="{FB62D5DE-6599-C449-9012-B5601E695CDD}" destId="{EBA6D63A-4A02-4E42-B74A-FF95CF029451}" srcOrd="0" destOrd="0" parTransId="{ABCED3C3-83DE-5444-B3F1-32A22A0FA9EA}" sibTransId="{2696BB34-06A8-2948-B6A2-D93001D97E4E}"/>
    <dgm:cxn modelId="{FD154B55-E0D3-7C47-AF58-E3FA6AE20688}" type="presOf" srcId="{FB62D5DE-6599-C449-9012-B5601E695CDD}" destId="{E6AAD4A1-71FE-964D-935C-B20EB788DAFC}" srcOrd="0" destOrd="0" presId="urn:microsoft.com/office/officeart/2005/8/layout/default#1"/>
    <dgm:cxn modelId="{3FC1644F-78F3-2A43-A860-CFA0001D5CDC}" type="presOf" srcId="{E28AEF68-7C20-8943-B19D-64C73CF60AF1}" destId="{3B02FAEB-FC36-B04F-82C9-F054145B9B85}" srcOrd="0" destOrd="0" presId="urn:microsoft.com/office/officeart/2005/8/layout/default#1"/>
    <dgm:cxn modelId="{52C3EF1F-8E85-1643-8B65-99FCB803347B}" type="presOf" srcId="{0999680E-58D9-9B41-831C-F255BB80C32B}" destId="{72806EA8-50D9-E84E-8D09-504CF6588BD8}" srcOrd="0" destOrd="0" presId="urn:microsoft.com/office/officeart/2005/8/layout/default#1"/>
    <dgm:cxn modelId="{C55287CF-DFEA-DC47-A5CA-F9C0A89B2264}" srcId="{FB62D5DE-6599-C449-9012-B5601E695CDD}" destId="{93E3BE81-D539-D34F-A4B9-7A3BF09A5E2F}" srcOrd="3" destOrd="0" parTransId="{68093E60-308D-4646-882B-4A9D42572BC7}" sibTransId="{FC14003D-3AF3-E247-B7B8-32E4533DD5C3}"/>
    <dgm:cxn modelId="{B3B83DC8-C6D3-9144-9EE5-9CD217B7A5E5}" srcId="{FB62D5DE-6599-C449-9012-B5601E695CDD}" destId="{9E09967E-BDAF-794D-8A6A-EDABB165D889}" srcOrd="1" destOrd="0" parTransId="{F5C1AACC-CDF4-6945-9474-928766E4A4AA}" sibTransId="{52E0E6EC-8A74-A44C-B775-60E11DAF4305}"/>
    <dgm:cxn modelId="{26DF641C-B58B-D14F-84F2-180DA8E60BFC}" srcId="{FB62D5DE-6599-C449-9012-B5601E695CDD}" destId="{E28AEF68-7C20-8943-B19D-64C73CF60AF1}" srcOrd="2" destOrd="0" parTransId="{570E949B-CFFF-3B42-8D8B-B71B70C1AE07}" sibTransId="{6D9ED453-3F3A-EE47-92BC-0876EB120C55}"/>
    <dgm:cxn modelId="{8F260BE8-3817-EC41-A6C3-5492FBB08044}" type="presOf" srcId="{9E09967E-BDAF-794D-8A6A-EDABB165D889}" destId="{76CDD14C-28C4-4F48-9B65-C3E6159D9FBA}" srcOrd="0" destOrd="0" presId="urn:microsoft.com/office/officeart/2005/8/layout/default#1"/>
    <dgm:cxn modelId="{6CB12BC3-FC36-8C48-BCEE-DAE13D480261}" type="presOf" srcId="{93E3BE81-D539-D34F-A4B9-7A3BF09A5E2F}" destId="{4FCC871A-DD26-1E47-8BE5-DFE06941172E}" srcOrd="0" destOrd="0" presId="urn:microsoft.com/office/officeart/2005/8/layout/default#1"/>
    <dgm:cxn modelId="{E965FF3C-E866-B548-AAEC-FBA73420B4DA}" type="presParOf" srcId="{E6AAD4A1-71FE-964D-935C-B20EB788DAFC}" destId="{CDDB4C7F-2568-A34E-B763-3745B619D2CC}" srcOrd="0" destOrd="0" presId="urn:microsoft.com/office/officeart/2005/8/layout/default#1"/>
    <dgm:cxn modelId="{1F3FB54C-A5DF-3149-816C-AB275F7EF0CB}" type="presParOf" srcId="{E6AAD4A1-71FE-964D-935C-B20EB788DAFC}" destId="{FBD5AF0C-AACD-AE41-9FD4-C624514EEEA8}" srcOrd="1" destOrd="0" presId="urn:microsoft.com/office/officeart/2005/8/layout/default#1"/>
    <dgm:cxn modelId="{A55F0ACB-7C37-834F-8081-79894F246D4D}" type="presParOf" srcId="{E6AAD4A1-71FE-964D-935C-B20EB788DAFC}" destId="{76CDD14C-28C4-4F48-9B65-C3E6159D9FBA}" srcOrd="2" destOrd="0" presId="urn:microsoft.com/office/officeart/2005/8/layout/default#1"/>
    <dgm:cxn modelId="{F30E779C-5B48-964D-B471-170959C9DD6F}" type="presParOf" srcId="{E6AAD4A1-71FE-964D-935C-B20EB788DAFC}" destId="{36724C01-20D4-4847-9AF8-A2B69ED40522}" srcOrd="3" destOrd="0" presId="urn:microsoft.com/office/officeart/2005/8/layout/default#1"/>
    <dgm:cxn modelId="{60421693-8EAE-384B-9610-67F03BB452DB}" type="presParOf" srcId="{E6AAD4A1-71FE-964D-935C-B20EB788DAFC}" destId="{3B02FAEB-FC36-B04F-82C9-F054145B9B85}" srcOrd="4" destOrd="0" presId="urn:microsoft.com/office/officeart/2005/8/layout/default#1"/>
    <dgm:cxn modelId="{7623F197-6783-5542-9DE1-A46225FC0BA3}" type="presParOf" srcId="{E6AAD4A1-71FE-964D-935C-B20EB788DAFC}" destId="{5227DD12-960C-2540-8C46-155931BE2905}" srcOrd="5" destOrd="0" presId="urn:microsoft.com/office/officeart/2005/8/layout/default#1"/>
    <dgm:cxn modelId="{EEAB8FA5-A231-3D4B-97F9-71785BFD2CBF}" type="presParOf" srcId="{E6AAD4A1-71FE-964D-935C-B20EB788DAFC}" destId="{4FCC871A-DD26-1E47-8BE5-DFE06941172E}" srcOrd="6" destOrd="0" presId="urn:microsoft.com/office/officeart/2005/8/layout/default#1"/>
    <dgm:cxn modelId="{028EEF3E-60B1-1246-90C9-A17A5E754045}" type="presParOf" srcId="{E6AAD4A1-71FE-964D-935C-B20EB788DAFC}" destId="{651BEE82-A501-8544-95CD-4E59CD3521FD}" srcOrd="7" destOrd="0" presId="urn:microsoft.com/office/officeart/2005/8/layout/default#1"/>
    <dgm:cxn modelId="{126621D9-7498-2842-BDB3-550DDC72803B}" type="presParOf" srcId="{E6AAD4A1-71FE-964D-935C-B20EB788DAFC}" destId="{72806EA8-50D9-E84E-8D09-504CF6588BD8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5294DAA-7DD4-EC4A-9BDE-226BB9BCF4F8}" type="doc">
      <dgm:prSet loTypeId="urn:microsoft.com/office/officeart/2005/8/layout/radial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0F277F-466A-454D-B395-0775DD555703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Driven</a:t>
          </a:r>
          <a:endParaRPr lang="en-US" dirty="0"/>
        </a:p>
      </dgm:t>
    </dgm:pt>
    <dgm:pt modelId="{DD449645-EE99-924D-81C1-7A2DDBE90D57}" type="parTrans" cxnId="{40F5AC0C-507E-7D4D-9F25-09234F8044A6}">
      <dgm:prSet/>
      <dgm:spPr/>
      <dgm:t>
        <a:bodyPr/>
        <a:lstStyle/>
        <a:p>
          <a:endParaRPr lang="en-US"/>
        </a:p>
      </dgm:t>
    </dgm:pt>
    <dgm:pt modelId="{B9C23F1B-719D-F049-8527-4FF92EB57072}" type="sibTrans" cxnId="{40F5AC0C-507E-7D4D-9F25-09234F8044A6}">
      <dgm:prSet/>
      <dgm:spPr/>
      <dgm:t>
        <a:bodyPr/>
        <a:lstStyle/>
        <a:p>
          <a:endParaRPr lang="en-US"/>
        </a:p>
      </dgm:t>
    </dgm:pt>
    <dgm:pt modelId="{32AA87D0-1859-2A4F-8E98-8D1D9039E7F9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Innovative</a:t>
          </a:r>
          <a:endParaRPr lang="en-US" dirty="0"/>
        </a:p>
      </dgm:t>
    </dgm:pt>
    <dgm:pt modelId="{FABA053C-9D4D-C147-9C8C-939E6DDAEB5E}" type="parTrans" cxnId="{DF19A9F1-ADFF-A745-B4DF-4EB8902ECB18}">
      <dgm:prSet/>
      <dgm:spPr/>
      <dgm:t>
        <a:bodyPr/>
        <a:lstStyle/>
        <a:p>
          <a:endParaRPr lang="en-US"/>
        </a:p>
      </dgm:t>
    </dgm:pt>
    <dgm:pt modelId="{2EE60974-01A7-4A4E-B9B9-6FBC0F43B448}" type="sibTrans" cxnId="{DF19A9F1-ADFF-A745-B4DF-4EB8902ECB18}">
      <dgm:prSet/>
      <dgm:spPr/>
      <dgm:t>
        <a:bodyPr/>
        <a:lstStyle/>
        <a:p>
          <a:endParaRPr lang="en-US"/>
        </a:p>
      </dgm:t>
    </dgm:pt>
    <dgm:pt modelId="{E3780C07-C7F5-8147-BABE-7CD2574F8679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Interested</a:t>
          </a:r>
          <a:endParaRPr lang="en-US" dirty="0"/>
        </a:p>
      </dgm:t>
    </dgm:pt>
    <dgm:pt modelId="{144256E8-87CF-E64C-854D-08932F869EF3}" type="parTrans" cxnId="{98F28E56-2E9A-9A4B-A00F-C6F61D62A42E}">
      <dgm:prSet/>
      <dgm:spPr/>
      <dgm:t>
        <a:bodyPr/>
        <a:lstStyle/>
        <a:p>
          <a:endParaRPr lang="en-US"/>
        </a:p>
      </dgm:t>
    </dgm:pt>
    <dgm:pt modelId="{9745253B-A02C-F741-BA25-30CA41E3C394}" type="sibTrans" cxnId="{98F28E56-2E9A-9A4B-A00F-C6F61D62A42E}">
      <dgm:prSet/>
      <dgm:spPr/>
      <dgm:t>
        <a:bodyPr/>
        <a:lstStyle/>
        <a:p>
          <a:endParaRPr lang="en-US"/>
        </a:p>
      </dgm:t>
    </dgm:pt>
    <dgm:pt modelId="{88CDE3D0-934A-E940-A2DD-110055F40646}" type="pres">
      <dgm:prSet presAssocID="{45294DAA-7DD4-EC4A-9BDE-226BB9BCF4F8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246C2462-5477-F545-BF00-6955FDDC325A}" type="pres">
      <dgm:prSet presAssocID="{45294DAA-7DD4-EC4A-9BDE-226BB9BCF4F8}" presName="cycle" presStyleCnt="0"/>
      <dgm:spPr/>
    </dgm:pt>
    <dgm:pt modelId="{32A78609-DD18-D04B-B82C-F287FF14F564}" type="pres">
      <dgm:prSet presAssocID="{45294DAA-7DD4-EC4A-9BDE-226BB9BCF4F8}" presName="centerShape" presStyleCnt="0"/>
      <dgm:spPr/>
    </dgm:pt>
    <dgm:pt modelId="{F03C615E-A2E4-9347-9D85-0DA0FBF13E09}" type="pres">
      <dgm:prSet presAssocID="{45294DAA-7DD4-EC4A-9BDE-226BB9BCF4F8}" presName="connSite" presStyleLbl="node1" presStyleIdx="0" presStyleCnt="4"/>
      <dgm:spPr/>
    </dgm:pt>
    <dgm:pt modelId="{FEFAA285-334E-EB4C-9DBA-5DF8BFE1A216}" type="pres">
      <dgm:prSet presAssocID="{45294DAA-7DD4-EC4A-9BDE-226BB9BCF4F8}" presName="visible" presStyleLbl="node1" presStyleIdx="0" presStyleCnt="4" custScaleX="145385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930C010-38C4-2A42-910E-8E60E5DD0FB3}" type="pres">
      <dgm:prSet presAssocID="{DD449645-EE99-924D-81C1-7A2DDBE90D57}" presName="Name25" presStyleLbl="parChTrans1D1" presStyleIdx="0" presStyleCnt="3"/>
      <dgm:spPr/>
      <dgm:t>
        <a:bodyPr/>
        <a:lstStyle/>
        <a:p>
          <a:endParaRPr lang="en-NZ"/>
        </a:p>
      </dgm:t>
    </dgm:pt>
    <dgm:pt modelId="{6A13F968-B411-3C4B-9830-8030FD100793}" type="pres">
      <dgm:prSet presAssocID="{4D0F277F-466A-454D-B395-0775DD555703}" presName="node" presStyleCnt="0"/>
      <dgm:spPr/>
    </dgm:pt>
    <dgm:pt modelId="{E3B26DC2-CC21-0A45-837C-2BE4497480AE}" type="pres">
      <dgm:prSet presAssocID="{4D0F277F-466A-454D-B395-0775DD555703}" presName="parentNode" presStyleLbl="node1" presStyleIdx="1" presStyleCnt="4" custScaleX="128664" custScaleY="122482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A0D20C78-2603-DD4C-A8C6-4508A8355BCC}" type="pres">
      <dgm:prSet presAssocID="{4D0F277F-466A-454D-B395-0775DD55570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BD3F02-9319-AE46-A908-F81D891CDF04}" type="pres">
      <dgm:prSet presAssocID="{FABA053C-9D4D-C147-9C8C-939E6DDAEB5E}" presName="Name25" presStyleLbl="parChTrans1D1" presStyleIdx="1" presStyleCnt="3"/>
      <dgm:spPr/>
      <dgm:t>
        <a:bodyPr/>
        <a:lstStyle/>
        <a:p>
          <a:endParaRPr lang="en-NZ"/>
        </a:p>
      </dgm:t>
    </dgm:pt>
    <dgm:pt modelId="{A206A44D-D647-E34D-A6FA-3FA53970B4FA}" type="pres">
      <dgm:prSet presAssocID="{32AA87D0-1859-2A4F-8E98-8D1D9039E7F9}" presName="node" presStyleCnt="0"/>
      <dgm:spPr/>
    </dgm:pt>
    <dgm:pt modelId="{E79C590D-8D0C-5D43-AEF7-F0D4FBBDC8EF}" type="pres">
      <dgm:prSet presAssocID="{32AA87D0-1859-2A4F-8E98-8D1D9039E7F9}" presName="parentNode" presStyleLbl="node1" presStyleIdx="2" presStyleCnt="4" custScaleX="125133" custScaleY="134813" custLinFactNeighborX="47515" custLinFactNeighborY="1675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80EFAE04-D5E9-2244-AA57-68142CCAD191}" type="pres">
      <dgm:prSet presAssocID="{32AA87D0-1859-2A4F-8E98-8D1D9039E7F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7399B-8F5B-334C-BBF7-E36BBB53C161}" type="pres">
      <dgm:prSet presAssocID="{144256E8-87CF-E64C-854D-08932F869EF3}" presName="Name25" presStyleLbl="parChTrans1D1" presStyleIdx="2" presStyleCnt="3"/>
      <dgm:spPr/>
      <dgm:t>
        <a:bodyPr/>
        <a:lstStyle/>
        <a:p>
          <a:endParaRPr lang="en-NZ"/>
        </a:p>
      </dgm:t>
    </dgm:pt>
    <dgm:pt modelId="{2BA9AB68-A4DF-2743-9213-A8E0FA7B6B63}" type="pres">
      <dgm:prSet presAssocID="{E3780C07-C7F5-8147-BABE-7CD2574F8679}" presName="node" presStyleCnt="0"/>
      <dgm:spPr/>
    </dgm:pt>
    <dgm:pt modelId="{2CD34CE7-1788-2649-B450-4A9513BABF50}" type="pres">
      <dgm:prSet presAssocID="{E3780C07-C7F5-8147-BABE-7CD2574F8679}" presName="parentNode" presStyleLbl="node1" presStyleIdx="3" presStyleCnt="4" custScaleX="133847" custScaleY="138416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A36ACB2C-2F03-DF47-875C-70E40626809F}" type="pres">
      <dgm:prSet presAssocID="{E3780C07-C7F5-8147-BABE-7CD2574F867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9BC910-E4AE-4A41-A13F-0E8889010589}" type="presOf" srcId="{E3780C07-C7F5-8147-BABE-7CD2574F8679}" destId="{2CD34CE7-1788-2649-B450-4A9513BABF50}" srcOrd="0" destOrd="0" presId="urn:microsoft.com/office/officeart/2005/8/layout/radial2"/>
    <dgm:cxn modelId="{4857EA5F-C502-F14E-B496-E6199B1E256C}" type="presOf" srcId="{FABA053C-9D4D-C147-9C8C-939E6DDAEB5E}" destId="{74BD3F02-9319-AE46-A908-F81D891CDF04}" srcOrd="0" destOrd="0" presId="urn:microsoft.com/office/officeart/2005/8/layout/radial2"/>
    <dgm:cxn modelId="{40F5AC0C-507E-7D4D-9F25-09234F8044A6}" srcId="{45294DAA-7DD4-EC4A-9BDE-226BB9BCF4F8}" destId="{4D0F277F-466A-454D-B395-0775DD555703}" srcOrd="0" destOrd="0" parTransId="{DD449645-EE99-924D-81C1-7A2DDBE90D57}" sibTransId="{B9C23F1B-719D-F049-8527-4FF92EB57072}"/>
    <dgm:cxn modelId="{D421E1E0-3427-6546-99A8-A61C2123CB42}" type="presOf" srcId="{4D0F277F-466A-454D-B395-0775DD555703}" destId="{E3B26DC2-CC21-0A45-837C-2BE4497480AE}" srcOrd="0" destOrd="0" presId="urn:microsoft.com/office/officeart/2005/8/layout/radial2"/>
    <dgm:cxn modelId="{F0C6C7AA-89B7-E84A-ADFD-DB574FE473BD}" type="presOf" srcId="{45294DAA-7DD4-EC4A-9BDE-226BB9BCF4F8}" destId="{88CDE3D0-934A-E940-A2DD-110055F40646}" srcOrd="0" destOrd="0" presId="urn:microsoft.com/office/officeart/2005/8/layout/radial2"/>
    <dgm:cxn modelId="{77BEEA51-DC51-DF47-B622-E3CEDB5DBD0E}" type="presOf" srcId="{144256E8-87CF-E64C-854D-08932F869EF3}" destId="{7BD7399B-8F5B-334C-BBF7-E36BBB53C161}" srcOrd="0" destOrd="0" presId="urn:microsoft.com/office/officeart/2005/8/layout/radial2"/>
    <dgm:cxn modelId="{DF19A9F1-ADFF-A745-B4DF-4EB8902ECB18}" srcId="{45294DAA-7DD4-EC4A-9BDE-226BB9BCF4F8}" destId="{32AA87D0-1859-2A4F-8E98-8D1D9039E7F9}" srcOrd="1" destOrd="0" parTransId="{FABA053C-9D4D-C147-9C8C-939E6DDAEB5E}" sibTransId="{2EE60974-01A7-4A4E-B9B9-6FBC0F43B448}"/>
    <dgm:cxn modelId="{98F28E56-2E9A-9A4B-A00F-C6F61D62A42E}" srcId="{45294DAA-7DD4-EC4A-9BDE-226BB9BCF4F8}" destId="{E3780C07-C7F5-8147-BABE-7CD2574F8679}" srcOrd="2" destOrd="0" parTransId="{144256E8-87CF-E64C-854D-08932F869EF3}" sibTransId="{9745253B-A02C-F741-BA25-30CA41E3C394}"/>
    <dgm:cxn modelId="{845A6F58-7E85-EA49-99D5-83C8081E7CE1}" type="presOf" srcId="{32AA87D0-1859-2A4F-8E98-8D1D9039E7F9}" destId="{E79C590D-8D0C-5D43-AEF7-F0D4FBBDC8EF}" srcOrd="0" destOrd="0" presId="urn:microsoft.com/office/officeart/2005/8/layout/radial2"/>
    <dgm:cxn modelId="{44385AEC-B7CE-764A-B471-68C19A8C76DE}" type="presOf" srcId="{DD449645-EE99-924D-81C1-7A2DDBE90D57}" destId="{A930C010-38C4-2A42-910E-8E60E5DD0FB3}" srcOrd="0" destOrd="0" presId="urn:microsoft.com/office/officeart/2005/8/layout/radial2"/>
    <dgm:cxn modelId="{57684D11-A9FE-B746-B87E-05AF88D3FA0E}" type="presParOf" srcId="{88CDE3D0-934A-E940-A2DD-110055F40646}" destId="{246C2462-5477-F545-BF00-6955FDDC325A}" srcOrd="0" destOrd="0" presId="urn:microsoft.com/office/officeart/2005/8/layout/radial2"/>
    <dgm:cxn modelId="{9184AF9C-4CF0-2C46-BAD8-DE0B0B893EEE}" type="presParOf" srcId="{246C2462-5477-F545-BF00-6955FDDC325A}" destId="{32A78609-DD18-D04B-B82C-F287FF14F564}" srcOrd="0" destOrd="0" presId="urn:microsoft.com/office/officeart/2005/8/layout/radial2"/>
    <dgm:cxn modelId="{94001837-4F99-9E40-9C92-C7D0107EFD5A}" type="presParOf" srcId="{32A78609-DD18-D04B-B82C-F287FF14F564}" destId="{F03C615E-A2E4-9347-9D85-0DA0FBF13E09}" srcOrd="0" destOrd="0" presId="urn:microsoft.com/office/officeart/2005/8/layout/radial2"/>
    <dgm:cxn modelId="{82ECB26A-ED1C-6E46-BDAF-369540560886}" type="presParOf" srcId="{32A78609-DD18-D04B-B82C-F287FF14F564}" destId="{FEFAA285-334E-EB4C-9DBA-5DF8BFE1A216}" srcOrd="1" destOrd="0" presId="urn:microsoft.com/office/officeart/2005/8/layout/radial2"/>
    <dgm:cxn modelId="{F106AEF5-1898-FB46-88F6-CCB18A76FD2C}" type="presParOf" srcId="{246C2462-5477-F545-BF00-6955FDDC325A}" destId="{A930C010-38C4-2A42-910E-8E60E5DD0FB3}" srcOrd="1" destOrd="0" presId="urn:microsoft.com/office/officeart/2005/8/layout/radial2"/>
    <dgm:cxn modelId="{EACBBAC8-B5B0-3940-BFC5-181DCF52C5E1}" type="presParOf" srcId="{246C2462-5477-F545-BF00-6955FDDC325A}" destId="{6A13F968-B411-3C4B-9830-8030FD100793}" srcOrd="2" destOrd="0" presId="urn:microsoft.com/office/officeart/2005/8/layout/radial2"/>
    <dgm:cxn modelId="{694BF753-56DB-3346-8603-03998D94F5CE}" type="presParOf" srcId="{6A13F968-B411-3C4B-9830-8030FD100793}" destId="{E3B26DC2-CC21-0A45-837C-2BE4497480AE}" srcOrd="0" destOrd="0" presId="urn:microsoft.com/office/officeart/2005/8/layout/radial2"/>
    <dgm:cxn modelId="{3BF0371F-D169-E942-BCD7-BF00B1B5CAE8}" type="presParOf" srcId="{6A13F968-B411-3C4B-9830-8030FD100793}" destId="{A0D20C78-2603-DD4C-A8C6-4508A8355BCC}" srcOrd="1" destOrd="0" presId="urn:microsoft.com/office/officeart/2005/8/layout/radial2"/>
    <dgm:cxn modelId="{412C7416-4317-A24F-A0C8-D54D151AEE5D}" type="presParOf" srcId="{246C2462-5477-F545-BF00-6955FDDC325A}" destId="{74BD3F02-9319-AE46-A908-F81D891CDF04}" srcOrd="3" destOrd="0" presId="urn:microsoft.com/office/officeart/2005/8/layout/radial2"/>
    <dgm:cxn modelId="{2F346736-DE29-C347-9897-5F605DF958C4}" type="presParOf" srcId="{246C2462-5477-F545-BF00-6955FDDC325A}" destId="{A206A44D-D647-E34D-A6FA-3FA53970B4FA}" srcOrd="4" destOrd="0" presId="urn:microsoft.com/office/officeart/2005/8/layout/radial2"/>
    <dgm:cxn modelId="{8774011F-2DE4-5D4E-A49E-DB2F629174C0}" type="presParOf" srcId="{A206A44D-D647-E34D-A6FA-3FA53970B4FA}" destId="{E79C590D-8D0C-5D43-AEF7-F0D4FBBDC8EF}" srcOrd="0" destOrd="0" presId="urn:microsoft.com/office/officeart/2005/8/layout/radial2"/>
    <dgm:cxn modelId="{8E69344B-BDC5-7F48-8753-AA989902A8D9}" type="presParOf" srcId="{A206A44D-D647-E34D-A6FA-3FA53970B4FA}" destId="{80EFAE04-D5E9-2244-AA57-68142CCAD191}" srcOrd="1" destOrd="0" presId="urn:microsoft.com/office/officeart/2005/8/layout/radial2"/>
    <dgm:cxn modelId="{F6FD24F1-7B31-AB40-9D84-01E2F2E85B7B}" type="presParOf" srcId="{246C2462-5477-F545-BF00-6955FDDC325A}" destId="{7BD7399B-8F5B-334C-BBF7-E36BBB53C161}" srcOrd="5" destOrd="0" presId="urn:microsoft.com/office/officeart/2005/8/layout/radial2"/>
    <dgm:cxn modelId="{2DE95843-2E9B-3E4B-A5C4-A46F621F8138}" type="presParOf" srcId="{246C2462-5477-F545-BF00-6955FDDC325A}" destId="{2BA9AB68-A4DF-2743-9213-A8E0FA7B6B63}" srcOrd="6" destOrd="0" presId="urn:microsoft.com/office/officeart/2005/8/layout/radial2"/>
    <dgm:cxn modelId="{82EB97E7-7728-744D-92E1-0411402599DC}" type="presParOf" srcId="{2BA9AB68-A4DF-2743-9213-A8E0FA7B6B63}" destId="{2CD34CE7-1788-2649-B450-4A9513BABF50}" srcOrd="0" destOrd="0" presId="urn:microsoft.com/office/officeart/2005/8/layout/radial2"/>
    <dgm:cxn modelId="{23B9A7A9-A3AA-1D46-8273-65F44393EF53}" type="presParOf" srcId="{2BA9AB68-A4DF-2743-9213-A8E0FA7B6B63}" destId="{A36ACB2C-2F03-DF47-875C-70E40626809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F413790-F31E-3B43-81C5-7B97EE4F498E}" type="doc">
      <dgm:prSet loTypeId="urn:microsoft.com/office/officeart/2005/8/layout/default#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6171C2-3A07-8941-B8CC-DD04EDBC617A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Free on Multiple Platforms</a:t>
          </a:r>
          <a:endParaRPr lang="en-US" dirty="0"/>
        </a:p>
      </dgm:t>
    </dgm:pt>
    <dgm:pt modelId="{9047DFA3-9393-BA44-9630-C223EB547CF7}" type="parTrans" cxnId="{ADFBD9F3-0AEE-DD40-9C89-A9CA53EA19A9}">
      <dgm:prSet/>
      <dgm:spPr/>
      <dgm:t>
        <a:bodyPr/>
        <a:lstStyle/>
        <a:p>
          <a:endParaRPr lang="en-US"/>
        </a:p>
      </dgm:t>
    </dgm:pt>
    <dgm:pt modelId="{ABB7F6E6-D909-A548-93D4-8929864B4307}" type="sibTrans" cxnId="{ADFBD9F3-0AEE-DD40-9C89-A9CA53EA19A9}">
      <dgm:prSet/>
      <dgm:spPr/>
      <dgm:t>
        <a:bodyPr/>
        <a:lstStyle/>
        <a:p>
          <a:endParaRPr lang="en-US"/>
        </a:p>
      </dgm:t>
    </dgm:pt>
    <dgm:pt modelId="{8B77C9CA-76BF-F54F-99EF-265BB281A338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Articles on </a:t>
          </a:r>
          <a:r>
            <a:rPr lang="en-US" dirty="0" err="1" smtClean="0"/>
            <a:t>Engadget</a:t>
          </a:r>
          <a:r>
            <a:rPr lang="en-US" dirty="0" smtClean="0"/>
            <a:t>, </a:t>
          </a:r>
          <a:r>
            <a:rPr lang="en-US" dirty="0" err="1" smtClean="0"/>
            <a:t>TechCrunch</a:t>
          </a:r>
          <a:r>
            <a:rPr lang="en-US" dirty="0" smtClean="0"/>
            <a:t>, </a:t>
          </a:r>
          <a:r>
            <a:rPr lang="en-US" dirty="0" err="1" smtClean="0"/>
            <a:t>Gizmodo</a:t>
          </a:r>
          <a:endParaRPr lang="en-US" dirty="0"/>
        </a:p>
      </dgm:t>
    </dgm:pt>
    <dgm:pt modelId="{E48C0100-9333-8441-B1F3-CA3C9052E1A2}" type="parTrans" cxnId="{5F449A03-8092-BC4F-904D-7EB6082A8739}">
      <dgm:prSet/>
      <dgm:spPr/>
      <dgm:t>
        <a:bodyPr/>
        <a:lstStyle/>
        <a:p>
          <a:endParaRPr lang="en-US"/>
        </a:p>
      </dgm:t>
    </dgm:pt>
    <dgm:pt modelId="{2A2B2F1C-86F0-4946-B654-A21160338713}" type="sibTrans" cxnId="{5F449A03-8092-BC4F-904D-7EB6082A8739}">
      <dgm:prSet/>
      <dgm:spPr/>
      <dgm:t>
        <a:bodyPr/>
        <a:lstStyle/>
        <a:p>
          <a:endParaRPr lang="en-US"/>
        </a:p>
      </dgm:t>
    </dgm:pt>
    <dgm:pt modelId="{C00D74D0-1CEB-3C45-A9B7-06050E7E999B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Free tablet with it installed</a:t>
          </a:r>
          <a:endParaRPr lang="en-US" dirty="0"/>
        </a:p>
      </dgm:t>
    </dgm:pt>
    <dgm:pt modelId="{63C7C049-FB84-274B-BCF5-4CF3F65794D2}" type="parTrans" cxnId="{AC5D19D3-445C-604C-AE29-256ECB045CEC}">
      <dgm:prSet/>
      <dgm:spPr/>
      <dgm:t>
        <a:bodyPr/>
        <a:lstStyle/>
        <a:p>
          <a:endParaRPr lang="en-US"/>
        </a:p>
      </dgm:t>
    </dgm:pt>
    <dgm:pt modelId="{A468C5E6-8CD3-DA42-98DD-87768446D8E5}" type="sibTrans" cxnId="{AC5D19D3-445C-604C-AE29-256ECB045CEC}">
      <dgm:prSet/>
      <dgm:spPr/>
      <dgm:t>
        <a:bodyPr/>
        <a:lstStyle/>
        <a:p>
          <a:endParaRPr lang="en-US"/>
        </a:p>
      </dgm:t>
    </dgm:pt>
    <dgm:pt modelId="{69A051FC-CE46-3949-869E-CEA4F58D04D6}" type="pres">
      <dgm:prSet presAssocID="{DF413790-F31E-3B43-81C5-7B97EE4F498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6003471B-6231-914D-B8DF-607CAFA257A9}" type="pres">
      <dgm:prSet presAssocID="{ED6171C2-3A07-8941-B8CC-DD04EDBC617A}" presName="node" presStyleLbl="node1" presStyleIdx="0" presStyleCnt="3" custLinFactNeighborX="-12788" custLinFactNeighborY="-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415456-FA12-D04D-96C0-683B1F61CFD2}" type="pres">
      <dgm:prSet presAssocID="{ABB7F6E6-D909-A548-93D4-8929864B4307}" presName="sibTrans" presStyleCnt="0"/>
      <dgm:spPr/>
    </dgm:pt>
    <dgm:pt modelId="{EA83C7A6-0ED7-4C44-8991-326E8646AC29}" type="pres">
      <dgm:prSet presAssocID="{8B77C9CA-76BF-F54F-99EF-265BB281A338}" presName="node" presStyleLbl="node1" presStyleIdx="1" presStyleCnt="3" custScaleX="159355" custLinFactNeighborX="-4920" custLinFactNeighborY="-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E28C75-15EA-B447-8147-D621863B0881}" type="pres">
      <dgm:prSet presAssocID="{2A2B2F1C-86F0-4946-B654-A21160338713}" presName="sibTrans" presStyleCnt="0"/>
      <dgm:spPr/>
    </dgm:pt>
    <dgm:pt modelId="{4FA0E875-2B1B-DF47-8E4C-2F7D017D03F3}" type="pres">
      <dgm:prSet presAssocID="{C00D74D0-1CEB-3C45-A9B7-06050E7E999B}" presName="node" presStyleLbl="node1" presStyleIdx="2" presStyleCnt="3" custLinFactNeighborX="0" custLinFactNeighborY="-1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806F6A-52C8-A94F-9B04-45DF35F9A4FB}" type="presOf" srcId="{C00D74D0-1CEB-3C45-A9B7-06050E7E999B}" destId="{4FA0E875-2B1B-DF47-8E4C-2F7D017D03F3}" srcOrd="0" destOrd="0" presId="urn:microsoft.com/office/officeart/2005/8/layout/default#2"/>
    <dgm:cxn modelId="{C4278F45-9267-7A4D-A659-310CE3A383D3}" type="presOf" srcId="{ED6171C2-3A07-8941-B8CC-DD04EDBC617A}" destId="{6003471B-6231-914D-B8DF-607CAFA257A9}" srcOrd="0" destOrd="0" presId="urn:microsoft.com/office/officeart/2005/8/layout/default#2"/>
    <dgm:cxn modelId="{ADFBD9F3-0AEE-DD40-9C89-A9CA53EA19A9}" srcId="{DF413790-F31E-3B43-81C5-7B97EE4F498E}" destId="{ED6171C2-3A07-8941-B8CC-DD04EDBC617A}" srcOrd="0" destOrd="0" parTransId="{9047DFA3-9393-BA44-9630-C223EB547CF7}" sibTransId="{ABB7F6E6-D909-A548-93D4-8929864B4307}"/>
    <dgm:cxn modelId="{5F449A03-8092-BC4F-904D-7EB6082A8739}" srcId="{DF413790-F31E-3B43-81C5-7B97EE4F498E}" destId="{8B77C9CA-76BF-F54F-99EF-265BB281A338}" srcOrd="1" destOrd="0" parTransId="{E48C0100-9333-8441-B1F3-CA3C9052E1A2}" sibTransId="{2A2B2F1C-86F0-4946-B654-A21160338713}"/>
    <dgm:cxn modelId="{AC5D19D3-445C-604C-AE29-256ECB045CEC}" srcId="{DF413790-F31E-3B43-81C5-7B97EE4F498E}" destId="{C00D74D0-1CEB-3C45-A9B7-06050E7E999B}" srcOrd="2" destOrd="0" parTransId="{63C7C049-FB84-274B-BCF5-4CF3F65794D2}" sibTransId="{A468C5E6-8CD3-DA42-98DD-87768446D8E5}"/>
    <dgm:cxn modelId="{B8B1CC83-314D-3745-90CB-4C92E4900C24}" type="presOf" srcId="{8B77C9CA-76BF-F54F-99EF-265BB281A338}" destId="{EA83C7A6-0ED7-4C44-8991-326E8646AC29}" srcOrd="0" destOrd="0" presId="urn:microsoft.com/office/officeart/2005/8/layout/default#2"/>
    <dgm:cxn modelId="{70D61CE9-1347-8746-9DCC-61C58766E411}" type="presOf" srcId="{DF413790-F31E-3B43-81C5-7B97EE4F498E}" destId="{69A051FC-CE46-3949-869E-CEA4F58D04D6}" srcOrd="0" destOrd="0" presId="urn:microsoft.com/office/officeart/2005/8/layout/default#2"/>
    <dgm:cxn modelId="{780812BA-640D-8047-9FB3-8FE62EB71925}" type="presParOf" srcId="{69A051FC-CE46-3949-869E-CEA4F58D04D6}" destId="{6003471B-6231-914D-B8DF-607CAFA257A9}" srcOrd="0" destOrd="0" presId="urn:microsoft.com/office/officeart/2005/8/layout/default#2"/>
    <dgm:cxn modelId="{9E1FDA60-95AC-FB48-BD20-3A0E595521E9}" type="presParOf" srcId="{69A051FC-CE46-3949-869E-CEA4F58D04D6}" destId="{60415456-FA12-D04D-96C0-683B1F61CFD2}" srcOrd="1" destOrd="0" presId="urn:microsoft.com/office/officeart/2005/8/layout/default#2"/>
    <dgm:cxn modelId="{647D88A0-1B8E-2844-ABB4-311588BFDA2D}" type="presParOf" srcId="{69A051FC-CE46-3949-869E-CEA4F58D04D6}" destId="{EA83C7A6-0ED7-4C44-8991-326E8646AC29}" srcOrd="2" destOrd="0" presId="urn:microsoft.com/office/officeart/2005/8/layout/default#2"/>
    <dgm:cxn modelId="{B8B41AFD-E4CD-3841-9842-BA4BC003E8F3}" type="presParOf" srcId="{69A051FC-CE46-3949-869E-CEA4F58D04D6}" destId="{17E28C75-15EA-B447-8147-D621863B0881}" srcOrd="3" destOrd="0" presId="urn:microsoft.com/office/officeart/2005/8/layout/default#2"/>
    <dgm:cxn modelId="{0D85D91F-1E3B-4B42-A00C-198C0C8E73B5}" type="presParOf" srcId="{69A051FC-CE46-3949-869E-CEA4F58D04D6}" destId="{4FA0E875-2B1B-DF47-8E4C-2F7D017D03F3}" srcOrd="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8FD46CF-70D2-D549-80A1-9CD13ABC638D}" type="doc">
      <dgm:prSet loTypeId="urn:microsoft.com/office/officeart/2005/8/layout/chevr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33996D-3417-6145-BC07-F15C9BFFCE68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84BE0D9-7EA4-7746-8FB4-441A0FCF1BCE}" type="parTrans" cxnId="{824A7A34-6F78-4941-9523-FED156574962}">
      <dgm:prSet/>
      <dgm:spPr/>
      <dgm:t>
        <a:bodyPr/>
        <a:lstStyle/>
        <a:p>
          <a:endParaRPr lang="en-US"/>
        </a:p>
      </dgm:t>
    </dgm:pt>
    <dgm:pt modelId="{CE9B1748-5097-4F40-B92D-D77E0E744D3E}" type="sibTrans" cxnId="{824A7A34-6F78-4941-9523-FED156574962}">
      <dgm:prSet/>
      <dgm:spPr/>
      <dgm:t>
        <a:bodyPr/>
        <a:lstStyle/>
        <a:p>
          <a:endParaRPr lang="en-US"/>
        </a:p>
      </dgm:t>
    </dgm:pt>
    <dgm:pt modelId="{6A1872F9-FB3E-3042-90DC-2964CA7F7A75}">
      <dgm:prSet phldrT="[Text]"/>
      <dgm:spPr/>
      <dgm:t>
        <a:bodyPr/>
        <a:lstStyle/>
        <a:p>
          <a:r>
            <a:rPr lang="en-US" dirty="0" smtClean="0"/>
            <a:t>100 Level coding challenge</a:t>
          </a:r>
          <a:endParaRPr lang="en-US" dirty="0"/>
        </a:p>
      </dgm:t>
    </dgm:pt>
    <dgm:pt modelId="{DD53CB8B-3BC4-8A40-AD63-AD2F43AC0980}" type="parTrans" cxnId="{40A814D6-A900-134B-B2AA-F53496ABE2D4}">
      <dgm:prSet/>
      <dgm:spPr/>
      <dgm:t>
        <a:bodyPr/>
        <a:lstStyle/>
        <a:p>
          <a:endParaRPr lang="en-US"/>
        </a:p>
      </dgm:t>
    </dgm:pt>
    <dgm:pt modelId="{E1D4D80F-CA20-244A-9785-93A8C9CCB5DD}" type="sibTrans" cxnId="{40A814D6-A900-134B-B2AA-F53496ABE2D4}">
      <dgm:prSet/>
      <dgm:spPr/>
      <dgm:t>
        <a:bodyPr/>
        <a:lstStyle/>
        <a:p>
          <a:endParaRPr lang="en-US"/>
        </a:p>
      </dgm:t>
    </dgm:pt>
    <dgm:pt modelId="{EE8BCF79-5456-8C42-AC12-FA6BEA7BC2EF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F903DE0C-6CD5-594F-8461-31D1F8F3BB57}" type="parTrans" cxnId="{31810A10-71EB-D440-AF44-ACEC6A945006}">
      <dgm:prSet/>
      <dgm:spPr/>
      <dgm:t>
        <a:bodyPr/>
        <a:lstStyle/>
        <a:p>
          <a:endParaRPr lang="en-US"/>
        </a:p>
      </dgm:t>
    </dgm:pt>
    <dgm:pt modelId="{40BD7EA2-64E9-EA4C-A7A2-9C231F640F89}" type="sibTrans" cxnId="{31810A10-71EB-D440-AF44-ACEC6A945006}">
      <dgm:prSet/>
      <dgm:spPr/>
      <dgm:t>
        <a:bodyPr/>
        <a:lstStyle/>
        <a:p>
          <a:endParaRPr lang="en-US"/>
        </a:p>
      </dgm:t>
    </dgm:pt>
    <dgm:pt modelId="{4BCECCA8-81C8-3545-A6E0-B14AD59C2339}">
      <dgm:prSet phldrT="[Text]"/>
      <dgm:spPr/>
      <dgm:t>
        <a:bodyPr/>
        <a:lstStyle/>
        <a:p>
          <a:r>
            <a:rPr lang="en-US" dirty="0" smtClean="0"/>
            <a:t>Progressive difficulty</a:t>
          </a:r>
          <a:endParaRPr lang="en-US" dirty="0"/>
        </a:p>
      </dgm:t>
    </dgm:pt>
    <dgm:pt modelId="{2060F185-6CF2-4248-A9B1-223B253A1F41}" type="parTrans" cxnId="{902BFF95-88ED-2347-ABA7-70457F74813F}">
      <dgm:prSet/>
      <dgm:spPr/>
      <dgm:t>
        <a:bodyPr/>
        <a:lstStyle/>
        <a:p>
          <a:endParaRPr lang="en-US"/>
        </a:p>
      </dgm:t>
    </dgm:pt>
    <dgm:pt modelId="{10D43C06-D957-F342-BB27-9EB9761B3E8A}" type="sibTrans" cxnId="{902BFF95-88ED-2347-ABA7-70457F74813F}">
      <dgm:prSet/>
      <dgm:spPr/>
      <dgm:t>
        <a:bodyPr/>
        <a:lstStyle/>
        <a:p>
          <a:endParaRPr lang="en-US"/>
        </a:p>
      </dgm:t>
    </dgm:pt>
    <dgm:pt modelId="{015D615C-A1C8-544A-B62C-B58B9409939A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C4C0FE7-B708-7B4C-8113-F480DC917E03}" type="parTrans" cxnId="{BADE2984-74DE-804C-92B3-60297860BECD}">
      <dgm:prSet/>
      <dgm:spPr/>
      <dgm:t>
        <a:bodyPr/>
        <a:lstStyle/>
        <a:p>
          <a:endParaRPr lang="en-US"/>
        </a:p>
      </dgm:t>
    </dgm:pt>
    <dgm:pt modelId="{C9A65DE5-F634-FB40-9654-3822E1FC4FEA}" type="sibTrans" cxnId="{BADE2984-74DE-804C-92B3-60297860BECD}">
      <dgm:prSet/>
      <dgm:spPr/>
      <dgm:t>
        <a:bodyPr/>
        <a:lstStyle/>
        <a:p>
          <a:endParaRPr lang="en-US"/>
        </a:p>
      </dgm:t>
    </dgm:pt>
    <dgm:pt modelId="{F6202CB3-CF01-5A4E-B917-C9198B38A914}">
      <dgm:prSet phldrT="[Text]"/>
      <dgm:spPr/>
      <dgm:t>
        <a:bodyPr/>
        <a:lstStyle/>
        <a:p>
          <a:r>
            <a:rPr lang="en-US" dirty="0" smtClean="0"/>
            <a:t>Meet with high rankers</a:t>
          </a:r>
          <a:endParaRPr lang="en-US" dirty="0"/>
        </a:p>
      </dgm:t>
    </dgm:pt>
    <dgm:pt modelId="{EC4E8DE1-7A71-F040-BCC7-3D53DED6B82B}" type="parTrans" cxnId="{267E22A9-D326-8B44-BE43-0CF9B530F159}">
      <dgm:prSet/>
      <dgm:spPr/>
      <dgm:t>
        <a:bodyPr/>
        <a:lstStyle/>
        <a:p>
          <a:endParaRPr lang="en-US"/>
        </a:p>
      </dgm:t>
    </dgm:pt>
    <dgm:pt modelId="{E857C913-CDB5-2C44-9F12-02B7F18FC9BB}" type="sibTrans" cxnId="{267E22A9-D326-8B44-BE43-0CF9B530F159}">
      <dgm:prSet/>
      <dgm:spPr/>
      <dgm:t>
        <a:bodyPr/>
        <a:lstStyle/>
        <a:p>
          <a:endParaRPr lang="en-US"/>
        </a:p>
      </dgm:t>
    </dgm:pt>
    <dgm:pt modelId="{DA3EAB6E-2A18-254D-BF50-0C4CA371B495}" type="pres">
      <dgm:prSet presAssocID="{78FD46CF-70D2-D549-80A1-9CD13ABC638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35ADED9C-AB9B-F94E-BE84-D73E94CC5906}" type="pres">
      <dgm:prSet presAssocID="{C333996D-3417-6145-BC07-F15C9BFFCE68}" presName="composite" presStyleCnt="0"/>
      <dgm:spPr/>
    </dgm:pt>
    <dgm:pt modelId="{085FED61-3EFE-AF49-B2D7-B84ECE1D1187}" type="pres">
      <dgm:prSet presAssocID="{C333996D-3417-6145-BC07-F15C9BFFCE6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9537DF5-F600-0B4B-B587-49863135C129}" type="pres">
      <dgm:prSet presAssocID="{C333996D-3417-6145-BC07-F15C9BFFCE68}" presName="descendantText" presStyleLbl="alignAcc1" presStyleIdx="0" presStyleCnt="3" custLinFactNeighborX="0" custLinFactNeighborY="-1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3F157-F9A3-F044-AEC7-4E842AA51B2E}" type="pres">
      <dgm:prSet presAssocID="{CE9B1748-5097-4F40-B92D-D77E0E744D3E}" presName="sp" presStyleCnt="0"/>
      <dgm:spPr/>
    </dgm:pt>
    <dgm:pt modelId="{CC54B5C6-F1AD-AA46-9219-865FA6EA0F45}" type="pres">
      <dgm:prSet presAssocID="{EE8BCF79-5456-8C42-AC12-FA6BEA7BC2EF}" presName="composite" presStyleCnt="0"/>
      <dgm:spPr/>
    </dgm:pt>
    <dgm:pt modelId="{7B9086D4-2AFB-7F4A-BCC5-41E1BF406910}" type="pres">
      <dgm:prSet presAssocID="{EE8BCF79-5456-8C42-AC12-FA6BEA7BC2E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6F819C8C-C4FC-C04A-86E1-0BED5CF391EA}" type="pres">
      <dgm:prSet presAssocID="{EE8BCF79-5456-8C42-AC12-FA6BEA7BC2E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3430F3-E8BD-894E-8DDA-35E9C47992D6}" type="pres">
      <dgm:prSet presAssocID="{40BD7EA2-64E9-EA4C-A7A2-9C231F640F89}" presName="sp" presStyleCnt="0"/>
      <dgm:spPr/>
    </dgm:pt>
    <dgm:pt modelId="{1A42242A-3F11-324D-94D3-D58F6083EA30}" type="pres">
      <dgm:prSet presAssocID="{015D615C-A1C8-544A-B62C-B58B9409939A}" presName="composite" presStyleCnt="0"/>
      <dgm:spPr/>
    </dgm:pt>
    <dgm:pt modelId="{1D7715A4-020A-AC47-80C5-059D2BF7805C}" type="pres">
      <dgm:prSet presAssocID="{015D615C-A1C8-544A-B62C-B58B9409939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88604020-409C-D14A-A102-495EEFC5C882}" type="pres">
      <dgm:prSet presAssocID="{015D615C-A1C8-544A-B62C-B58B9409939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7E22A9-D326-8B44-BE43-0CF9B530F159}" srcId="{015D615C-A1C8-544A-B62C-B58B9409939A}" destId="{F6202CB3-CF01-5A4E-B917-C9198B38A914}" srcOrd="0" destOrd="0" parTransId="{EC4E8DE1-7A71-F040-BCC7-3D53DED6B82B}" sibTransId="{E857C913-CDB5-2C44-9F12-02B7F18FC9BB}"/>
    <dgm:cxn modelId="{468A23AB-D50A-1A4E-99C3-A5AAFDB02C88}" type="presOf" srcId="{78FD46CF-70D2-D549-80A1-9CD13ABC638D}" destId="{DA3EAB6E-2A18-254D-BF50-0C4CA371B495}" srcOrd="0" destOrd="0" presId="urn:microsoft.com/office/officeart/2005/8/layout/chevron2"/>
    <dgm:cxn modelId="{BADE2984-74DE-804C-92B3-60297860BECD}" srcId="{78FD46CF-70D2-D549-80A1-9CD13ABC638D}" destId="{015D615C-A1C8-544A-B62C-B58B9409939A}" srcOrd="2" destOrd="0" parTransId="{EC4C0FE7-B708-7B4C-8113-F480DC917E03}" sibTransId="{C9A65DE5-F634-FB40-9654-3822E1FC4FEA}"/>
    <dgm:cxn modelId="{824A7A34-6F78-4941-9523-FED156574962}" srcId="{78FD46CF-70D2-D549-80A1-9CD13ABC638D}" destId="{C333996D-3417-6145-BC07-F15C9BFFCE68}" srcOrd="0" destOrd="0" parTransId="{184BE0D9-7EA4-7746-8FB4-441A0FCF1BCE}" sibTransId="{CE9B1748-5097-4F40-B92D-D77E0E744D3E}"/>
    <dgm:cxn modelId="{724838EF-3E1B-9448-9E90-B3C5E298BE25}" type="presOf" srcId="{F6202CB3-CF01-5A4E-B917-C9198B38A914}" destId="{88604020-409C-D14A-A102-495EEFC5C882}" srcOrd="0" destOrd="0" presId="urn:microsoft.com/office/officeart/2005/8/layout/chevron2"/>
    <dgm:cxn modelId="{B9F75323-4A90-9244-BD13-2AC2D2995573}" type="presOf" srcId="{4BCECCA8-81C8-3545-A6E0-B14AD59C2339}" destId="{6F819C8C-C4FC-C04A-86E1-0BED5CF391EA}" srcOrd="0" destOrd="0" presId="urn:microsoft.com/office/officeart/2005/8/layout/chevron2"/>
    <dgm:cxn modelId="{2C0A9579-49D3-684F-A571-E070C1006D2C}" type="presOf" srcId="{EE8BCF79-5456-8C42-AC12-FA6BEA7BC2EF}" destId="{7B9086D4-2AFB-7F4A-BCC5-41E1BF406910}" srcOrd="0" destOrd="0" presId="urn:microsoft.com/office/officeart/2005/8/layout/chevron2"/>
    <dgm:cxn modelId="{E4514900-E3A4-3B48-A573-6B60C4372AF8}" type="presOf" srcId="{C333996D-3417-6145-BC07-F15C9BFFCE68}" destId="{085FED61-3EFE-AF49-B2D7-B84ECE1D1187}" srcOrd="0" destOrd="0" presId="urn:microsoft.com/office/officeart/2005/8/layout/chevron2"/>
    <dgm:cxn modelId="{40A814D6-A900-134B-B2AA-F53496ABE2D4}" srcId="{C333996D-3417-6145-BC07-F15C9BFFCE68}" destId="{6A1872F9-FB3E-3042-90DC-2964CA7F7A75}" srcOrd="0" destOrd="0" parTransId="{DD53CB8B-3BC4-8A40-AD63-AD2F43AC0980}" sibTransId="{E1D4D80F-CA20-244A-9785-93A8C9CCB5DD}"/>
    <dgm:cxn modelId="{31810A10-71EB-D440-AF44-ACEC6A945006}" srcId="{78FD46CF-70D2-D549-80A1-9CD13ABC638D}" destId="{EE8BCF79-5456-8C42-AC12-FA6BEA7BC2EF}" srcOrd="1" destOrd="0" parTransId="{F903DE0C-6CD5-594F-8461-31D1F8F3BB57}" sibTransId="{40BD7EA2-64E9-EA4C-A7A2-9C231F640F89}"/>
    <dgm:cxn modelId="{902BFF95-88ED-2347-ABA7-70457F74813F}" srcId="{EE8BCF79-5456-8C42-AC12-FA6BEA7BC2EF}" destId="{4BCECCA8-81C8-3545-A6E0-B14AD59C2339}" srcOrd="0" destOrd="0" parTransId="{2060F185-6CF2-4248-A9B1-223B253A1F41}" sibTransId="{10D43C06-D957-F342-BB27-9EB9761B3E8A}"/>
    <dgm:cxn modelId="{008E9647-9777-CF4D-B726-702591063EFF}" type="presOf" srcId="{6A1872F9-FB3E-3042-90DC-2964CA7F7A75}" destId="{F9537DF5-F600-0B4B-B587-49863135C129}" srcOrd="0" destOrd="0" presId="urn:microsoft.com/office/officeart/2005/8/layout/chevron2"/>
    <dgm:cxn modelId="{82105876-D7B0-C746-8E7D-1FC37EC5C8F2}" type="presOf" srcId="{015D615C-A1C8-544A-B62C-B58B9409939A}" destId="{1D7715A4-020A-AC47-80C5-059D2BF7805C}" srcOrd="0" destOrd="0" presId="urn:microsoft.com/office/officeart/2005/8/layout/chevron2"/>
    <dgm:cxn modelId="{0481BB2D-5BC9-B24F-A603-824EB32FC22C}" type="presParOf" srcId="{DA3EAB6E-2A18-254D-BF50-0C4CA371B495}" destId="{35ADED9C-AB9B-F94E-BE84-D73E94CC5906}" srcOrd="0" destOrd="0" presId="urn:microsoft.com/office/officeart/2005/8/layout/chevron2"/>
    <dgm:cxn modelId="{0583F7BB-A201-6544-BB84-76F54AFD60CC}" type="presParOf" srcId="{35ADED9C-AB9B-F94E-BE84-D73E94CC5906}" destId="{085FED61-3EFE-AF49-B2D7-B84ECE1D1187}" srcOrd="0" destOrd="0" presId="urn:microsoft.com/office/officeart/2005/8/layout/chevron2"/>
    <dgm:cxn modelId="{4BF00816-F11B-154A-999C-FC3A2DE01F7D}" type="presParOf" srcId="{35ADED9C-AB9B-F94E-BE84-D73E94CC5906}" destId="{F9537DF5-F600-0B4B-B587-49863135C129}" srcOrd="1" destOrd="0" presId="urn:microsoft.com/office/officeart/2005/8/layout/chevron2"/>
    <dgm:cxn modelId="{72A3B393-7380-574A-965C-FA142AA95DA0}" type="presParOf" srcId="{DA3EAB6E-2A18-254D-BF50-0C4CA371B495}" destId="{41B3F157-F9A3-F044-AEC7-4E842AA51B2E}" srcOrd="1" destOrd="0" presId="urn:microsoft.com/office/officeart/2005/8/layout/chevron2"/>
    <dgm:cxn modelId="{128586C1-DEB3-BF43-AA5E-5C55ECBCAAF4}" type="presParOf" srcId="{DA3EAB6E-2A18-254D-BF50-0C4CA371B495}" destId="{CC54B5C6-F1AD-AA46-9219-865FA6EA0F45}" srcOrd="2" destOrd="0" presId="urn:microsoft.com/office/officeart/2005/8/layout/chevron2"/>
    <dgm:cxn modelId="{9F64F019-48AA-E44A-BAEC-834EA5A9D6A7}" type="presParOf" srcId="{CC54B5C6-F1AD-AA46-9219-865FA6EA0F45}" destId="{7B9086D4-2AFB-7F4A-BCC5-41E1BF406910}" srcOrd="0" destOrd="0" presId="urn:microsoft.com/office/officeart/2005/8/layout/chevron2"/>
    <dgm:cxn modelId="{93C1EBD6-5897-C443-80CD-3EA034E41BE3}" type="presParOf" srcId="{CC54B5C6-F1AD-AA46-9219-865FA6EA0F45}" destId="{6F819C8C-C4FC-C04A-86E1-0BED5CF391EA}" srcOrd="1" destOrd="0" presId="urn:microsoft.com/office/officeart/2005/8/layout/chevron2"/>
    <dgm:cxn modelId="{23BCFFD0-2F17-644C-8CFA-678E4034F9AB}" type="presParOf" srcId="{DA3EAB6E-2A18-254D-BF50-0C4CA371B495}" destId="{153430F3-E8BD-894E-8DDA-35E9C47992D6}" srcOrd="3" destOrd="0" presId="urn:microsoft.com/office/officeart/2005/8/layout/chevron2"/>
    <dgm:cxn modelId="{F23317B1-EA76-EC41-B78A-89BD9AE06934}" type="presParOf" srcId="{DA3EAB6E-2A18-254D-BF50-0C4CA371B495}" destId="{1A42242A-3F11-324D-94D3-D58F6083EA30}" srcOrd="4" destOrd="0" presId="urn:microsoft.com/office/officeart/2005/8/layout/chevron2"/>
    <dgm:cxn modelId="{C777198E-3538-ED48-9BE6-F0AC6020AC9C}" type="presParOf" srcId="{1A42242A-3F11-324D-94D3-D58F6083EA30}" destId="{1D7715A4-020A-AC47-80C5-059D2BF7805C}" srcOrd="0" destOrd="0" presId="urn:microsoft.com/office/officeart/2005/8/layout/chevron2"/>
    <dgm:cxn modelId="{F81663F1-C699-584A-95C7-09FC93D9E6DE}" type="presParOf" srcId="{1A42242A-3F11-324D-94D3-D58F6083EA30}" destId="{88604020-409C-D14A-A102-495EEFC5C88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5424059-02CC-AC43-945C-4E8C0E7E0135}" type="doc">
      <dgm:prSet loTypeId="urn:microsoft.com/office/officeart/2005/8/layout/vList4#1" loCatId="list" qsTypeId="urn:microsoft.com/office/officeart/2005/8/quickstyle/simple4" qsCatId="simple" csTypeId="urn:microsoft.com/office/officeart/2005/8/colors/accent1_2" csCatId="accent1" phldr="1"/>
      <dgm:spPr/>
    </dgm:pt>
    <dgm:pt modelId="{3BFCD0D4-D3EB-084B-BE0F-8C6C9F4A1541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Open work Culture</a:t>
          </a:r>
          <a:endParaRPr lang="en-US" dirty="0"/>
        </a:p>
      </dgm:t>
    </dgm:pt>
    <dgm:pt modelId="{B10D8ECA-0811-624B-B812-36678F81921E}" type="parTrans" cxnId="{06AE6DC6-EA33-8244-9468-086DD4A7AD6E}">
      <dgm:prSet/>
      <dgm:spPr/>
      <dgm:t>
        <a:bodyPr/>
        <a:lstStyle/>
        <a:p>
          <a:endParaRPr lang="en-US"/>
        </a:p>
      </dgm:t>
    </dgm:pt>
    <dgm:pt modelId="{B19CE6E8-4736-F147-A7F5-B10609A06E53}" type="sibTrans" cxnId="{06AE6DC6-EA33-8244-9468-086DD4A7AD6E}">
      <dgm:prSet/>
      <dgm:spPr/>
      <dgm:t>
        <a:bodyPr/>
        <a:lstStyle/>
        <a:p>
          <a:endParaRPr lang="en-US"/>
        </a:p>
      </dgm:t>
    </dgm:pt>
    <dgm:pt modelId="{74D5F765-7E06-6B4A-B36B-E4EDF7AB4DC6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Defined Career Path</a:t>
          </a:r>
          <a:endParaRPr lang="en-US" dirty="0"/>
        </a:p>
      </dgm:t>
    </dgm:pt>
    <dgm:pt modelId="{4592E403-42D5-8849-A23A-F47DD51722ED}" type="parTrans" cxnId="{55B5824A-23C6-7245-A9AA-4220E13EC3FD}">
      <dgm:prSet/>
      <dgm:spPr/>
      <dgm:t>
        <a:bodyPr/>
        <a:lstStyle/>
        <a:p>
          <a:endParaRPr lang="en-US"/>
        </a:p>
      </dgm:t>
    </dgm:pt>
    <dgm:pt modelId="{FD8F6318-E82E-2C4E-A799-AC3D5643C53C}" type="sibTrans" cxnId="{55B5824A-23C6-7245-A9AA-4220E13EC3FD}">
      <dgm:prSet/>
      <dgm:spPr/>
      <dgm:t>
        <a:bodyPr/>
        <a:lstStyle/>
        <a:p>
          <a:endParaRPr lang="en-US"/>
        </a:p>
      </dgm:t>
    </dgm:pt>
    <dgm:pt modelId="{3CECEAE6-935C-9C4D-BBB2-C1A92F4D5D75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/>
            <a:t>Secondment</a:t>
          </a:r>
          <a:endParaRPr lang="en-US" dirty="0"/>
        </a:p>
      </dgm:t>
    </dgm:pt>
    <dgm:pt modelId="{2E840A5F-F25F-104B-AF30-041AE6270296}" type="parTrans" cxnId="{D45C6630-662C-A545-9AAF-A4A57C9B355C}">
      <dgm:prSet/>
      <dgm:spPr/>
      <dgm:t>
        <a:bodyPr/>
        <a:lstStyle/>
        <a:p>
          <a:endParaRPr lang="en-US"/>
        </a:p>
      </dgm:t>
    </dgm:pt>
    <dgm:pt modelId="{6F42F96D-05A7-2A4F-B8D5-6006E6E3D91F}" type="sibTrans" cxnId="{D45C6630-662C-A545-9AAF-A4A57C9B355C}">
      <dgm:prSet/>
      <dgm:spPr/>
      <dgm:t>
        <a:bodyPr/>
        <a:lstStyle/>
        <a:p>
          <a:endParaRPr lang="en-US"/>
        </a:p>
      </dgm:t>
    </dgm:pt>
    <dgm:pt modelId="{D8C0A2C4-CC5D-F346-A9B6-8A7F254ABE4B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/>
            <a:t>Upskilling</a:t>
          </a:r>
          <a:endParaRPr lang="en-US" dirty="0"/>
        </a:p>
      </dgm:t>
    </dgm:pt>
    <dgm:pt modelId="{D00F25B6-08EC-874E-B3E7-2263AADB08D4}" type="parTrans" cxnId="{FB49EA3E-5460-614E-A092-074E35DF1166}">
      <dgm:prSet/>
      <dgm:spPr/>
      <dgm:t>
        <a:bodyPr/>
        <a:lstStyle/>
        <a:p>
          <a:endParaRPr lang="en-US"/>
        </a:p>
      </dgm:t>
    </dgm:pt>
    <dgm:pt modelId="{88B3F9D4-D50D-8A43-B889-2C9D8889E794}" type="sibTrans" cxnId="{FB49EA3E-5460-614E-A092-074E35DF1166}">
      <dgm:prSet/>
      <dgm:spPr/>
      <dgm:t>
        <a:bodyPr/>
        <a:lstStyle/>
        <a:p>
          <a:endParaRPr lang="en-US"/>
        </a:p>
      </dgm:t>
    </dgm:pt>
    <dgm:pt modelId="{52A4D509-AB31-BC40-8654-FE63FA409820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Support</a:t>
          </a:r>
          <a:endParaRPr lang="en-US" dirty="0"/>
        </a:p>
      </dgm:t>
    </dgm:pt>
    <dgm:pt modelId="{D7E3DF87-F89F-2B47-B097-3ACC4E81505B}" type="parTrans" cxnId="{B17FDF8D-AA7B-5F47-9FEE-893DE4202BB9}">
      <dgm:prSet/>
      <dgm:spPr/>
      <dgm:t>
        <a:bodyPr/>
        <a:lstStyle/>
        <a:p>
          <a:endParaRPr lang="en-US"/>
        </a:p>
      </dgm:t>
    </dgm:pt>
    <dgm:pt modelId="{9EE60F39-AD3D-B947-A45D-F276BF8F079D}" type="sibTrans" cxnId="{B17FDF8D-AA7B-5F47-9FEE-893DE4202BB9}">
      <dgm:prSet/>
      <dgm:spPr/>
      <dgm:t>
        <a:bodyPr/>
        <a:lstStyle/>
        <a:p>
          <a:endParaRPr lang="en-US"/>
        </a:p>
      </dgm:t>
    </dgm:pt>
    <dgm:pt modelId="{47A6EBE4-A8D5-EE43-997D-28AAEC0EA5A6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CEO/SMT involvement</a:t>
          </a:r>
          <a:endParaRPr lang="en-US" dirty="0"/>
        </a:p>
      </dgm:t>
    </dgm:pt>
    <dgm:pt modelId="{15E49777-1462-8146-94E5-C107527F20FC}" type="parTrans" cxnId="{B790DCAF-AA7B-164D-BE57-080EE645B01D}">
      <dgm:prSet/>
      <dgm:spPr/>
      <dgm:t>
        <a:bodyPr/>
        <a:lstStyle/>
        <a:p>
          <a:endParaRPr lang="en-US"/>
        </a:p>
      </dgm:t>
    </dgm:pt>
    <dgm:pt modelId="{D90D4395-625A-B04F-BD4F-2D6302C4CEC0}" type="sibTrans" cxnId="{B790DCAF-AA7B-164D-BE57-080EE645B01D}">
      <dgm:prSet/>
      <dgm:spPr/>
      <dgm:t>
        <a:bodyPr/>
        <a:lstStyle/>
        <a:p>
          <a:endParaRPr lang="en-US"/>
        </a:p>
      </dgm:t>
    </dgm:pt>
    <dgm:pt modelId="{4E29B2AC-317D-0245-B0F4-C7FD16A6BE27}" type="pres">
      <dgm:prSet presAssocID="{45424059-02CC-AC43-945C-4E8C0E7E0135}" presName="linear" presStyleCnt="0">
        <dgm:presLayoutVars>
          <dgm:dir/>
          <dgm:resizeHandles val="exact"/>
        </dgm:presLayoutVars>
      </dgm:prSet>
      <dgm:spPr/>
    </dgm:pt>
    <dgm:pt modelId="{6ED9F7E6-A9E3-4B40-A0B1-7108D9E9E386}" type="pres">
      <dgm:prSet presAssocID="{3BFCD0D4-D3EB-084B-BE0F-8C6C9F4A1541}" presName="comp" presStyleCnt="0"/>
      <dgm:spPr/>
    </dgm:pt>
    <dgm:pt modelId="{70801470-D0C5-7F40-8E5B-E795ABE7326D}" type="pres">
      <dgm:prSet presAssocID="{3BFCD0D4-D3EB-084B-BE0F-8C6C9F4A1541}" presName="box" presStyleLbl="node1" presStyleIdx="0" presStyleCnt="6"/>
      <dgm:spPr/>
      <dgm:t>
        <a:bodyPr/>
        <a:lstStyle/>
        <a:p>
          <a:endParaRPr lang="en-NZ"/>
        </a:p>
      </dgm:t>
    </dgm:pt>
    <dgm:pt modelId="{7A54724E-BE0A-9242-B759-1D75C30D7D0E}" type="pres">
      <dgm:prSet presAssocID="{3BFCD0D4-D3EB-084B-BE0F-8C6C9F4A1541}" presName="img" presStyleLbl="fgImgPlace1" presStyleIdx="0" presStyleCnt="6"/>
      <dgm:spPr/>
    </dgm:pt>
    <dgm:pt modelId="{CFA1129E-8A1B-6F44-BF49-F51439F563C6}" type="pres">
      <dgm:prSet presAssocID="{3BFCD0D4-D3EB-084B-BE0F-8C6C9F4A1541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B62F3ED-D792-E640-9C9A-F1A771417021}" type="pres">
      <dgm:prSet presAssocID="{B19CE6E8-4736-F147-A7F5-B10609A06E53}" presName="spacer" presStyleCnt="0"/>
      <dgm:spPr/>
    </dgm:pt>
    <dgm:pt modelId="{A69A3494-94AB-3645-90D3-DAC252C6CF22}" type="pres">
      <dgm:prSet presAssocID="{74D5F765-7E06-6B4A-B36B-E4EDF7AB4DC6}" presName="comp" presStyleCnt="0"/>
      <dgm:spPr/>
    </dgm:pt>
    <dgm:pt modelId="{F4D0540B-DAFE-D549-AE69-88BE2DFE93BB}" type="pres">
      <dgm:prSet presAssocID="{74D5F765-7E06-6B4A-B36B-E4EDF7AB4DC6}" presName="box" presStyleLbl="node1" presStyleIdx="1" presStyleCnt="6"/>
      <dgm:spPr/>
      <dgm:t>
        <a:bodyPr/>
        <a:lstStyle/>
        <a:p>
          <a:endParaRPr lang="en-NZ"/>
        </a:p>
      </dgm:t>
    </dgm:pt>
    <dgm:pt modelId="{0849D316-7FC7-9B42-B730-ECDD6ECD138F}" type="pres">
      <dgm:prSet presAssocID="{74D5F765-7E06-6B4A-B36B-E4EDF7AB4DC6}" presName="img" presStyleLbl="fgImgPlace1" presStyleIdx="1" presStyleCnt="6"/>
      <dgm:spPr/>
    </dgm:pt>
    <dgm:pt modelId="{58A56028-674D-7240-BB87-DD5911A1FAD1}" type="pres">
      <dgm:prSet presAssocID="{74D5F765-7E06-6B4A-B36B-E4EDF7AB4DC6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C376D707-3FA9-B343-B040-58EB1B2391D9}" type="pres">
      <dgm:prSet presAssocID="{FD8F6318-E82E-2C4E-A799-AC3D5643C53C}" presName="spacer" presStyleCnt="0"/>
      <dgm:spPr/>
    </dgm:pt>
    <dgm:pt modelId="{7140C151-10CE-4C44-90F9-49771BA308EC}" type="pres">
      <dgm:prSet presAssocID="{3CECEAE6-935C-9C4D-BBB2-C1A92F4D5D75}" presName="comp" presStyleCnt="0"/>
      <dgm:spPr/>
    </dgm:pt>
    <dgm:pt modelId="{D1253657-76E2-734D-AEC8-2907B7BF9DCD}" type="pres">
      <dgm:prSet presAssocID="{3CECEAE6-935C-9C4D-BBB2-C1A92F4D5D75}" presName="box" presStyleLbl="node1" presStyleIdx="2" presStyleCnt="6"/>
      <dgm:spPr/>
      <dgm:t>
        <a:bodyPr/>
        <a:lstStyle/>
        <a:p>
          <a:endParaRPr lang="en-US"/>
        </a:p>
      </dgm:t>
    </dgm:pt>
    <dgm:pt modelId="{3447568E-E645-014F-BF5D-38CF3FB030A0}" type="pres">
      <dgm:prSet presAssocID="{3CECEAE6-935C-9C4D-BBB2-C1A92F4D5D75}" presName="img" presStyleLbl="fgImgPlace1" presStyleIdx="2" presStyleCnt="6"/>
      <dgm:spPr/>
    </dgm:pt>
    <dgm:pt modelId="{45534088-88B3-7F46-8DAD-BD734CFAD4C3}" type="pres">
      <dgm:prSet presAssocID="{3CECEAE6-935C-9C4D-BBB2-C1A92F4D5D75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AFDB7-A2E4-3D49-8D29-9E75950DB679}" type="pres">
      <dgm:prSet presAssocID="{6F42F96D-05A7-2A4F-B8D5-6006E6E3D91F}" presName="spacer" presStyleCnt="0"/>
      <dgm:spPr/>
    </dgm:pt>
    <dgm:pt modelId="{6CB314B8-6EA9-7440-9396-ECD7586EBAA3}" type="pres">
      <dgm:prSet presAssocID="{D8C0A2C4-CC5D-F346-A9B6-8A7F254ABE4B}" presName="comp" presStyleCnt="0"/>
      <dgm:spPr/>
    </dgm:pt>
    <dgm:pt modelId="{220617A7-0074-984A-BCAC-87B66980A996}" type="pres">
      <dgm:prSet presAssocID="{D8C0A2C4-CC5D-F346-A9B6-8A7F254ABE4B}" presName="box" presStyleLbl="node1" presStyleIdx="3" presStyleCnt="6"/>
      <dgm:spPr/>
      <dgm:t>
        <a:bodyPr/>
        <a:lstStyle/>
        <a:p>
          <a:endParaRPr lang="en-US"/>
        </a:p>
      </dgm:t>
    </dgm:pt>
    <dgm:pt modelId="{5E7681DB-134B-8543-B9E8-8986C9E53341}" type="pres">
      <dgm:prSet presAssocID="{D8C0A2C4-CC5D-F346-A9B6-8A7F254ABE4B}" presName="img" presStyleLbl="fgImgPlace1" presStyleIdx="3" presStyleCnt="6"/>
      <dgm:spPr/>
    </dgm:pt>
    <dgm:pt modelId="{28B160AB-01AD-8D48-858D-7877B61294E6}" type="pres">
      <dgm:prSet presAssocID="{D8C0A2C4-CC5D-F346-A9B6-8A7F254ABE4B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C3A97D-9F01-4144-A4A2-50ED6AD347F5}" type="pres">
      <dgm:prSet presAssocID="{88B3F9D4-D50D-8A43-B889-2C9D8889E794}" presName="spacer" presStyleCnt="0"/>
      <dgm:spPr/>
    </dgm:pt>
    <dgm:pt modelId="{67333531-69A4-2846-BE78-C6C46D9BE7D4}" type="pres">
      <dgm:prSet presAssocID="{52A4D509-AB31-BC40-8654-FE63FA409820}" presName="comp" presStyleCnt="0"/>
      <dgm:spPr/>
    </dgm:pt>
    <dgm:pt modelId="{4BF78A72-B6CA-8D4B-8512-260C6D937B7D}" type="pres">
      <dgm:prSet presAssocID="{52A4D509-AB31-BC40-8654-FE63FA409820}" presName="box" presStyleLbl="node1" presStyleIdx="4" presStyleCnt="6"/>
      <dgm:spPr/>
      <dgm:t>
        <a:bodyPr/>
        <a:lstStyle/>
        <a:p>
          <a:endParaRPr lang="en-NZ"/>
        </a:p>
      </dgm:t>
    </dgm:pt>
    <dgm:pt modelId="{55956AC8-F338-7549-8347-7A27EC59672A}" type="pres">
      <dgm:prSet presAssocID="{52A4D509-AB31-BC40-8654-FE63FA409820}" presName="img" presStyleLbl="fgImgPlace1" presStyleIdx="4" presStyleCnt="6"/>
      <dgm:spPr/>
    </dgm:pt>
    <dgm:pt modelId="{F448155E-E6A1-D742-9918-E2CA55DD8CE1}" type="pres">
      <dgm:prSet presAssocID="{52A4D509-AB31-BC40-8654-FE63FA409820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28B50A9-D40F-FD44-8498-63E6D3BD3F78}" type="pres">
      <dgm:prSet presAssocID="{9EE60F39-AD3D-B947-A45D-F276BF8F079D}" presName="spacer" presStyleCnt="0"/>
      <dgm:spPr/>
    </dgm:pt>
    <dgm:pt modelId="{FDAB5931-C997-3E48-9D8F-0202B9D46468}" type="pres">
      <dgm:prSet presAssocID="{47A6EBE4-A8D5-EE43-997D-28AAEC0EA5A6}" presName="comp" presStyleCnt="0"/>
      <dgm:spPr/>
    </dgm:pt>
    <dgm:pt modelId="{0D42F95A-AAC9-5F4C-A80F-4604D67EF70A}" type="pres">
      <dgm:prSet presAssocID="{47A6EBE4-A8D5-EE43-997D-28AAEC0EA5A6}" presName="box" presStyleLbl="node1" presStyleIdx="5" presStyleCnt="6"/>
      <dgm:spPr/>
      <dgm:t>
        <a:bodyPr/>
        <a:lstStyle/>
        <a:p>
          <a:endParaRPr lang="en-NZ"/>
        </a:p>
      </dgm:t>
    </dgm:pt>
    <dgm:pt modelId="{3C8FE084-0BE1-4B43-92A8-E6770CDF0CD3}" type="pres">
      <dgm:prSet presAssocID="{47A6EBE4-A8D5-EE43-997D-28AAEC0EA5A6}" presName="img" presStyleLbl="fgImgPlace1" presStyleIdx="5" presStyleCnt="6"/>
      <dgm:spPr/>
    </dgm:pt>
    <dgm:pt modelId="{29E5BE6A-2571-B749-98F6-F64DC1420021}" type="pres">
      <dgm:prSet presAssocID="{47A6EBE4-A8D5-EE43-997D-28AAEC0EA5A6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B17FDF8D-AA7B-5F47-9FEE-893DE4202BB9}" srcId="{45424059-02CC-AC43-945C-4E8C0E7E0135}" destId="{52A4D509-AB31-BC40-8654-FE63FA409820}" srcOrd="4" destOrd="0" parTransId="{D7E3DF87-F89F-2B47-B097-3ACC4E81505B}" sibTransId="{9EE60F39-AD3D-B947-A45D-F276BF8F079D}"/>
    <dgm:cxn modelId="{AFD696E0-6CF9-2D4D-8A40-0AB14BC6E7C0}" type="presOf" srcId="{3CECEAE6-935C-9C4D-BBB2-C1A92F4D5D75}" destId="{45534088-88B3-7F46-8DAD-BD734CFAD4C3}" srcOrd="1" destOrd="0" presId="urn:microsoft.com/office/officeart/2005/8/layout/vList4#1"/>
    <dgm:cxn modelId="{D5C17546-8475-E34F-8788-338E07619D51}" type="presOf" srcId="{3BFCD0D4-D3EB-084B-BE0F-8C6C9F4A1541}" destId="{CFA1129E-8A1B-6F44-BF49-F51439F563C6}" srcOrd="1" destOrd="0" presId="urn:microsoft.com/office/officeart/2005/8/layout/vList4#1"/>
    <dgm:cxn modelId="{06AE6DC6-EA33-8244-9468-086DD4A7AD6E}" srcId="{45424059-02CC-AC43-945C-4E8C0E7E0135}" destId="{3BFCD0D4-D3EB-084B-BE0F-8C6C9F4A1541}" srcOrd="0" destOrd="0" parTransId="{B10D8ECA-0811-624B-B812-36678F81921E}" sibTransId="{B19CE6E8-4736-F147-A7F5-B10609A06E53}"/>
    <dgm:cxn modelId="{CCC6E0B0-8957-7048-B34E-37E53BE36EB7}" type="presOf" srcId="{47A6EBE4-A8D5-EE43-997D-28AAEC0EA5A6}" destId="{29E5BE6A-2571-B749-98F6-F64DC1420021}" srcOrd="1" destOrd="0" presId="urn:microsoft.com/office/officeart/2005/8/layout/vList4#1"/>
    <dgm:cxn modelId="{B303AC32-3607-D642-8654-449F6C4F78CB}" type="presOf" srcId="{74D5F765-7E06-6B4A-B36B-E4EDF7AB4DC6}" destId="{58A56028-674D-7240-BB87-DD5911A1FAD1}" srcOrd="1" destOrd="0" presId="urn:microsoft.com/office/officeart/2005/8/layout/vList4#1"/>
    <dgm:cxn modelId="{B790DCAF-AA7B-164D-BE57-080EE645B01D}" srcId="{45424059-02CC-AC43-945C-4E8C0E7E0135}" destId="{47A6EBE4-A8D5-EE43-997D-28AAEC0EA5A6}" srcOrd="5" destOrd="0" parTransId="{15E49777-1462-8146-94E5-C107527F20FC}" sibTransId="{D90D4395-625A-B04F-BD4F-2D6302C4CEC0}"/>
    <dgm:cxn modelId="{4963F315-F57F-CA4E-9663-BCE1CDAE5511}" type="presOf" srcId="{3CECEAE6-935C-9C4D-BBB2-C1A92F4D5D75}" destId="{D1253657-76E2-734D-AEC8-2907B7BF9DCD}" srcOrd="0" destOrd="0" presId="urn:microsoft.com/office/officeart/2005/8/layout/vList4#1"/>
    <dgm:cxn modelId="{DD6C538A-6C81-6943-B676-DE5472F08B97}" type="presOf" srcId="{3BFCD0D4-D3EB-084B-BE0F-8C6C9F4A1541}" destId="{70801470-D0C5-7F40-8E5B-E795ABE7326D}" srcOrd="0" destOrd="0" presId="urn:microsoft.com/office/officeart/2005/8/layout/vList4#1"/>
    <dgm:cxn modelId="{4803285B-A2AF-EC46-BB38-63B6D4788DB0}" type="presOf" srcId="{D8C0A2C4-CC5D-F346-A9B6-8A7F254ABE4B}" destId="{220617A7-0074-984A-BCAC-87B66980A996}" srcOrd="0" destOrd="0" presId="urn:microsoft.com/office/officeart/2005/8/layout/vList4#1"/>
    <dgm:cxn modelId="{D45C6630-662C-A545-9AAF-A4A57C9B355C}" srcId="{45424059-02CC-AC43-945C-4E8C0E7E0135}" destId="{3CECEAE6-935C-9C4D-BBB2-C1A92F4D5D75}" srcOrd="2" destOrd="0" parTransId="{2E840A5F-F25F-104B-AF30-041AE6270296}" sibTransId="{6F42F96D-05A7-2A4F-B8D5-6006E6E3D91F}"/>
    <dgm:cxn modelId="{E94740AD-4236-9144-8A7B-EA38809BC70C}" type="presOf" srcId="{52A4D509-AB31-BC40-8654-FE63FA409820}" destId="{4BF78A72-B6CA-8D4B-8512-260C6D937B7D}" srcOrd="0" destOrd="0" presId="urn:microsoft.com/office/officeart/2005/8/layout/vList4#1"/>
    <dgm:cxn modelId="{BF9AD92E-FE08-8E40-90ED-9942EA115203}" type="presOf" srcId="{47A6EBE4-A8D5-EE43-997D-28AAEC0EA5A6}" destId="{0D42F95A-AAC9-5F4C-A80F-4604D67EF70A}" srcOrd="0" destOrd="0" presId="urn:microsoft.com/office/officeart/2005/8/layout/vList4#1"/>
    <dgm:cxn modelId="{FF971290-CD81-A041-9BD8-6CD201BEF612}" type="presOf" srcId="{45424059-02CC-AC43-945C-4E8C0E7E0135}" destId="{4E29B2AC-317D-0245-B0F4-C7FD16A6BE27}" srcOrd="0" destOrd="0" presId="urn:microsoft.com/office/officeart/2005/8/layout/vList4#1"/>
    <dgm:cxn modelId="{A09A9D61-DA21-5C46-9308-C91E99750C6A}" type="presOf" srcId="{D8C0A2C4-CC5D-F346-A9B6-8A7F254ABE4B}" destId="{28B160AB-01AD-8D48-858D-7877B61294E6}" srcOrd="1" destOrd="0" presId="urn:microsoft.com/office/officeart/2005/8/layout/vList4#1"/>
    <dgm:cxn modelId="{FB49EA3E-5460-614E-A092-074E35DF1166}" srcId="{45424059-02CC-AC43-945C-4E8C0E7E0135}" destId="{D8C0A2C4-CC5D-F346-A9B6-8A7F254ABE4B}" srcOrd="3" destOrd="0" parTransId="{D00F25B6-08EC-874E-B3E7-2263AADB08D4}" sibTransId="{88B3F9D4-D50D-8A43-B889-2C9D8889E794}"/>
    <dgm:cxn modelId="{16783B46-0448-F640-B52E-983BC865079C}" type="presOf" srcId="{52A4D509-AB31-BC40-8654-FE63FA409820}" destId="{F448155E-E6A1-D742-9918-E2CA55DD8CE1}" srcOrd="1" destOrd="0" presId="urn:microsoft.com/office/officeart/2005/8/layout/vList4#1"/>
    <dgm:cxn modelId="{55B5824A-23C6-7245-A9AA-4220E13EC3FD}" srcId="{45424059-02CC-AC43-945C-4E8C0E7E0135}" destId="{74D5F765-7E06-6B4A-B36B-E4EDF7AB4DC6}" srcOrd="1" destOrd="0" parTransId="{4592E403-42D5-8849-A23A-F47DD51722ED}" sibTransId="{FD8F6318-E82E-2C4E-A799-AC3D5643C53C}"/>
    <dgm:cxn modelId="{F1990646-5437-ED4D-A4D6-1C6F7980B6F3}" type="presOf" srcId="{74D5F765-7E06-6B4A-B36B-E4EDF7AB4DC6}" destId="{F4D0540B-DAFE-D549-AE69-88BE2DFE93BB}" srcOrd="0" destOrd="0" presId="urn:microsoft.com/office/officeart/2005/8/layout/vList4#1"/>
    <dgm:cxn modelId="{2DBC2107-4F3A-9A4F-BE9E-763FF8EDA104}" type="presParOf" srcId="{4E29B2AC-317D-0245-B0F4-C7FD16A6BE27}" destId="{6ED9F7E6-A9E3-4B40-A0B1-7108D9E9E386}" srcOrd="0" destOrd="0" presId="urn:microsoft.com/office/officeart/2005/8/layout/vList4#1"/>
    <dgm:cxn modelId="{7F865777-F7D4-E34B-88D9-54F386C0B90F}" type="presParOf" srcId="{6ED9F7E6-A9E3-4B40-A0B1-7108D9E9E386}" destId="{70801470-D0C5-7F40-8E5B-E795ABE7326D}" srcOrd="0" destOrd="0" presId="urn:microsoft.com/office/officeart/2005/8/layout/vList4#1"/>
    <dgm:cxn modelId="{3A44762B-1A5C-C04E-A012-4C5A78F3554F}" type="presParOf" srcId="{6ED9F7E6-A9E3-4B40-A0B1-7108D9E9E386}" destId="{7A54724E-BE0A-9242-B759-1D75C30D7D0E}" srcOrd="1" destOrd="0" presId="urn:microsoft.com/office/officeart/2005/8/layout/vList4#1"/>
    <dgm:cxn modelId="{0CD0DA36-B72A-A145-8580-4809D8BB0DF5}" type="presParOf" srcId="{6ED9F7E6-A9E3-4B40-A0B1-7108D9E9E386}" destId="{CFA1129E-8A1B-6F44-BF49-F51439F563C6}" srcOrd="2" destOrd="0" presId="urn:microsoft.com/office/officeart/2005/8/layout/vList4#1"/>
    <dgm:cxn modelId="{965C0A65-82CA-CC4C-99E6-077304CDFC6B}" type="presParOf" srcId="{4E29B2AC-317D-0245-B0F4-C7FD16A6BE27}" destId="{5B62F3ED-D792-E640-9C9A-F1A771417021}" srcOrd="1" destOrd="0" presId="urn:microsoft.com/office/officeart/2005/8/layout/vList4#1"/>
    <dgm:cxn modelId="{1DCAB44B-50F0-AF45-8FFF-36FB819E8080}" type="presParOf" srcId="{4E29B2AC-317D-0245-B0F4-C7FD16A6BE27}" destId="{A69A3494-94AB-3645-90D3-DAC252C6CF22}" srcOrd="2" destOrd="0" presId="urn:microsoft.com/office/officeart/2005/8/layout/vList4#1"/>
    <dgm:cxn modelId="{95122B91-4948-8444-8586-0059E1F43CFC}" type="presParOf" srcId="{A69A3494-94AB-3645-90D3-DAC252C6CF22}" destId="{F4D0540B-DAFE-D549-AE69-88BE2DFE93BB}" srcOrd="0" destOrd="0" presId="urn:microsoft.com/office/officeart/2005/8/layout/vList4#1"/>
    <dgm:cxn modelId="{AFF9F86C-15FA-5A4D-A16A-E783AEA307AB}" type="presParOf" srcId="{A69A3494-94AB-3645-90D3-DAC252C6CF22}" destId="{0849D316-7FC7-9B42-B730-ECDD6ECD138F}" srcOrd="1" destOrd="0" presId="urn:microsoft.com/office/officeart/2005/8/layout/vList4#1"/>
    <dgm:cxn modelId="{8048026C-6F2D-A645-A3C6-F71F6661E692}" type="presParOf" srcId="{A69A3494-94AB-3645-90D3-DAC252C6CF22}" destId="{58A56028-674D-7240-BB87-DD5911A1FAD1}" srcOrd="2" destOrd="0" presId="urn:microsoft.com/office/officeart/2005/8/layout/vList4#1"/>
    <dgm:cxn modelId="{42A498D5-136C-A94F-8E6B-07FD5F3B9C46}" type="presParOf" srcId="{4E29B2AC-317D-0245-B0F4-C7FD16A6BE27}" destId="{C376D707-3FA9-B343-B040-58EB1B2391D9}" srcOrd="3" destOrd="0" presId="urn:microsoft.com/office/officeart/2005/8/layout/vList4#1"/>
    <dgm:cxn modelId="{0C658762-CC7D-B544-B5A2-A37BB76C0899}" type="presParOf" srcId="{4E29B2AC-317D-0245-B0F4-C7FD16A6BE27}" destId="{7140C151-10CE-4C44-90F9-49771BA308EC}" srcOrd="4" destOrd="0" presId="urn:microsoft.com/office/officeart/2005/8/layout/vList4#1"/>
    <dgm:cxn modelId="{F317558C-D53A-2745-9C52-5F8688F40005}" type="presParOf" srcId="{7140C151-10CE-4C44-90F9-49771BA308EC}" destId="{D1253657-76E2-734D-AEC8-2907B7BF9DCD}" srcOrd="0" destOrd="0" presId="urn:microsoft.com/office/officeart/2005/8/layout/vList4#1"/>
    <dgm:cxn modelId="{BA59CDFF-F391-E644-A093-BB0C43359FD1}" type="presParOf" srcId="{7140C151-10CE-4C44-90F9-49771BA308EC}" destId="{3447568E-E645-014F-BF5D-38CF3FB030A0}" srcOrd="1" destOrd="0" presId="urn:microsoft.com/office/officeart/2005/8/layout/vList4#1"/>
    <dgm:cxn modelId="{72FEB3AA-98AA-BA4B-9394-94C6AEB7F8B4}" type="presParOf" srcId="{7140C151-10CE-4C44-90F9-49771BA308EC}" destId="{45534088-88B3-7F46-8DAD-BD734CFAD4C3}" srcOrd="2" destOrd="0" presId="urn:microsoft.com/office/officeart/2005/8/layout/vList4#1"/>
    <dgm:cxn modelId="{F8972ABE-C52D-AD4F-A209-81E9B9CD4689}" type="presParOf" srcId="{4E29B2AC-317D-0245-B0F4-C7FD16A6BE27}" destId="{F56AFDB7-A2E4-3D49-8D29-9E75950DB679}" srcOrd="5" destOrd="0" presId="urn:microsoft.com/office/officeart/2005/8/layout/vList4#1"/>
    <dgm:cxn modelId="{24BA4B49-AE0D-A94A-8961-2A5FDD6DE5D6}" type="presParOf" srcId="{4E29B2AC-317D-0245-B0F4-C7FD16A6BE27}" destId="{6CB314B8-6EA9-7440-9396-ECD7586EBAA3}" srcOrd="6" destOrd="0" presId="urn:microsoft.com/office/officeart/2005/8/layout/vList4#1"/>
    <dgm:cxn modelId="{CABA449D-4DAD-8549-8D0A-537948C50C24}" type="presParOf" srcId="{6CB314B8-6EA9-7440-9396-ECD7586EBAA3}" destId="{220617A7-0074-984A-BCAC-87B66980A996}" srcOrd="0" destOrd="0" presId="urn:microsoft.com/office/officeart/2005/8/layout/vList4#1"/>
    <dgm:cxn modelId="{C0A5F1DE-6EFA-4343-BB8A-112B7A0BD885}" type="presParOf" srcId="{6CB314B8-6EA9-7440-9396-ECD7586EBAA3}" destId="{5E7681DB-134B-8543-B9E8-8986C9E53341}" srcOrd="1" destOrd="0" presId="urn:microsoft.com/office/officeart/2005/8/layout/vList4#1"/>
    <dgm:cxn modelId="{F0CB7680-0043-C342-9A47-03C5CC8D4B38}" type="presParOf" srcId="{6CB314B8-6EA9-7440-9396-ECD7586EBAA3}" destId="{28B160AB-01AD-8D48-858D-7877B61294E6}" srcOrd="2" destOrd="0" presId="urn:microsoft.com/office/officeart/2005/8/layout/vList4#1"/>
    <dgm:cxn modelId="{4D9BBF2E-8200-5C42-8656-5969FE06B7D1}" type="presParOf" srcId="{4E29B2AC-317D-0245-B0F4-C7FD16A6BE27}" destId="{0AC3A97D-9F01-4144-A4A2-50ED6AD347F5}" srcOrd="7" destOrd="0" presId="urn:microsoft.com/office/officeart/2005/8/layout/vList4#1"/>
    <dgm:cxn modelId="{DA567FBE-CAB7-224B-8792-3CC1E9DD1EFC}" type="presParOf" srcId="{4E29B2AC-317D-0245-B0F4-C7FD16A6BE27}" destId="{67333531-69A4-2846-BE78-C6C46D9BE7D4}" srcOrd="8" destOrd="0" presId="urn:microsoft.com/office/officeart/2005/8/layout/vList4#1"/>
    <dgm:cxn modelId="{E79848AB-2C28-AF4D-B7BB-9EC9E3D6DC01}" type="presParOf" srcId="{67333531-69A4-2846-BE78-C6C46D9BE7D4}" destId="{4BF78A72-B6CA-8D4B-8512-260C6D937B7D}" srcOrd="0" destOrd="0" presId="urn:microsoft.com/office/officeart/2005/8/layout/vList4#1"/>
    <dgm:cxn modelId="{C4C65B1D-31F4-8643-9468-A868E6D1FE11}" type="presParOf" srcId="{67333531-69A4-2846-BE78-C6C46D9BE7D4}" destId="{55956AC8-F338-7549-8347-7A27EC59672A}" srcOrd="1" destOrd="0" presId="urn:microsoft.com/office/officeart/2005/8/layout/vList4#1"/>
    <dgm:cxn modelId="{B79E3F1A-A54B-6A4F-BC54-B7AFAE95161E}" type="presParOf" srcId="{67333531-69A4-2846-BE78-C6C46D9BE7D4}" destId="{F448155E-E6A1-D742-9918-E2CA55DD8CE1}" srcOrd="2" destOrd="0" presId="urn:microsoft.com/office/officeart/2005/8/layout/vList4#1"/>
    <dgm:cxn modelId="{F90D0600-4C27-AE47-B418-FEF682F576E6}" type="presParOf" srcId="{4E29B2AC-317D-0245-B0F4-C7FD16A6BE27}" destId="{328B50A9-D40F-FD44-8498-63E6D3BD3F78}" srcOrd="9" destOrd="0" presId="urn:microsoft.com/office/officeart/2005/8/layout/vList4#1"/>
    <dgm:cxn modelId="{8062D517-D4F2-194F-89FE-018F7BEFE84D}" type="presParOf" srcId="{4E29B2AC-317D-0245-B0F4-C7FD16A6BE27}" destId="{FDAB5931-C997-3E48-9D8F-0202B9D46468}" srcOrd="10" destOrd="0" presId="urn:microsoft.com/office/officeart/2005/8/layout/vList4#1"/>
    <dgm:cxn modelId="{B65AF970-29BB-D44E-99C1-5101B5535B8F}" type="presParOf" srcId="{FDAB5931-C997-3E48-9D8F-0202B9D46468}" destId="{0D42F95A-AAC9-5F4C-A80F-4604D67EF70A}" srcOrd="0" destOrd="0" presId="urn:microsoft.com/office/officeart/2005/8/layout/vList4#1"/>
    <dgm:cxn modelId="{3CD4AF74-EAE3-634E-AB6B-34BE53A74D75}" type="presParOf" srcId="{FDAB5931-C997-3E48-9D8F-0202B9D46468}" destId="{3C8FE084-0BE1-4B43-92A8-E6770CDF0CD3}" srcOrd="1" destOrd="0" presId="urn:microsoft.com/office/officeart/2005/8/layout/vList4#1"/>
    <dgm:cxn modelId="{CCCCE2FB-03CA-804C-80BE-CF91641C1DAE}" type="presParOf" srcId="{FDAB5931-C997-3E48-9D8F-0202B9D46468}" destId="{29E5BE6A-2571-B749-98F6-F64DC1420021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5E3E16E-C17B-8743-86DD-C03E8DE28D95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33CF81-6C5F-2441-B318-750FC08C853C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Travel</a:t>
          </a:r>
          <a:endParaRPr lang="en-US" dirty="0">
            <a:solidFill>
              <a:srgbClr val="FFFFFF"/>
            </a:solidFill>
          </a:endParaRPr>
        </a:p>
      </dgm:t>
    </dgm:pt>
    <dgm:pt modelId="{DB1E3D95-2191-B747-ABB9-37F79BB90062}" type="parTrans" cxnId="{0A82CB26-6D48-084A-8ADC-A2F1BB4874D9}">
      <dgm:prSet/>
      <dgm:spPr/>
      <dgm:t>
        <a:bodyPr/>
        <a:lstStyle/>
        <a:p>
          <a:endParaRPr lang="en-US"/>
        </a:p>
      </dgm:t>
    </dgm:pt>
    <dgm:pt modelId="{C8CE22FE-0FDF-DB4E-B94D-66004C0F52B9}" type="sibTrans" cxnId="{0A82CB26-6D48-084A-8ADC-A2F1BB4874D9}">
      <dgm:prSet/>
      <dgm:spPr/>
      <dgm:t>
        <a:bodyPr/>
        <a:lstStyle/>
        <a:p>
          <a:endParaRPr lang="en-US"/>
        </a:p>
      </dgm:t>
    </dgm:pt>
    <dgm:pt modelId="{FE4A507A-D53E-D845-8B4D-3B91358513E2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International Integration of Culture</a:t>
          </a:r>
          <a:endParaRPr lang="en-US" dirty="0">
            <a:solidFill>
              <a:srgbClr val="FFFFFF"/>
            </a:solidFill>
          </a:endParaRPr>
        </a:p>
      </dgm:t>
    </dgm:pt>
    <dgm:pt modelId="{E886C591-2FC7-054B-98C1-366AEAAA5305}" type="parTrans" cxnId="{D494421C-6F46-E14D-B35D-2F39DA550BA5}">
      <dgm:prSet/>
      <dgm:spPr/>
      <dgm:t>
        <a:bodyPr/>
        <a:lstStyle/>
        <a:p>
          <a:endParaRPr lang="en-US"/>
        </a:p>
      </dgm:t>
    </dgm:pt>
    <dgm:pt modelId="{0ED272D7-2A2A-F34A-BD93-3CE1D45A0ADF}" type="sibTrans" cxnId="{D494421C-6F46-E14D-B35D-2F39DA550BA5}">
      <dgm:prSet/>
      <dgm:spPr/>
      <dgm:t>
        <a:bodyPr/>
        <a:lstStyle/>
        <a:p>
          <a:endParaRPr lang="en-US"/>
        </a:p>
      </dgm:t>
    </dgm:pt>
    <dgm:pt modelId="{D69F62A6-E299-1646-805F-4A84394EDE61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For them</a:t>
          </a:r>
          <a:endParaRPr lang="en-US" dirty="0">
            <a:solidFill>
              <a:srgbClr val="FFFFFF"/>
            </a:solidFill>
          </a:endParaRPr>
        </a:p>
      </dgm:t>
    </dgm:pt>
    <dgm:pt modelId="{4FF81D1B-092F-1049-A580-0F695EC8B6B6}" type="parTrans" cxnId="{D0039C24-73BA-AD4E-912A-439502AC1C90}">
      <dgm:prSet/>
      <dgm:spPr/>
      <dgm:t>
        <a:bodyPr/>
        <a:lstStyle/>
        <a:p>
          <a:endParaRPr lang="en-US"/>
        </a:p>
      </dgm:t>
    </dgm:pt>
    <dgm:pt modelId="{161A00F3-2997-5748-B9B3-EA3F6801B8F0}" type="sibTrans" cxnId="{D0039C24-73BA-AD4E-912A-439502AC1C90}">
      <dgm:prSet/>
      <dgm:spPr/>
      <dgm:t>
        <a:bodyPr/>
        <a:lstStyle/>
        <a:p>
          <a:endParaRPr lang="en-US"/>
        </a:p>
      </dgm:t>
    </dgm:pt>
    <dgm:pt modelId="{8C1D9C53-DB37-B843-A7E8-9726694417A6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For you</a:t>
          </a:r>
          <a:endParaRPr lang="en-US" dirty="0">
            <a:solidFill>
              <a:srgbClr val="FFFFFF"/>
            </a:solidFill>
          </a:endParaRPr>
        </a:p>
      </dgm:t>
    </dgm:pt>
    <dgm:pt modelId="{8B9C95CC-1274-3942-96A7-D0086C268532}" type="parTrans" cxnId="{F5F502BC-0989-7A45-B15D-A439B292F29C}">
      <dgm:prSet/>
      <dgm:spPr/>
      <dgm:t>
        <a:bodyPr/>
        <a:lstStyle/>
        <a:p>
          <a:endParaRPr lang="en-US"/>
        </a:p>
      </dgm:t>
    </dgm:pt>
    <dgm:pt modelId="{4E50687E-0BC0-EC43-B849-0A5E721DD51C}" type="sibTrans" cxnId="{F5F502BC-0989-7A45-B15D-A439B292F29C}">
      <dgm:prSet/>
      <dgm:spPr/>
      <dgm:t>
        <a:bodyPr/>
        <a:lstStyle/>
        <a:p>
          <a:endParaRPr lang="en-US"/>
        </a:p>
      </dgm:t>
    </dgm:pt>
    <dgm:pt modelId="{E8F74B61-DC92-4D47-A40B-F0F86662388E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Foster innovation in new countries</a:t>
          </a:r>
          <a:endParaRPr lang="en-US" dirty="0">
            <a:solidFill>
              <a:srgbClr val="FFFFFF"/>
            </a:solidFill>
          </a:endParaRPr>
        </a:p>
      </dgm:t>
    </dgm:pt>
    <dgm:pt modelId="{A6222D2A-5AAE-B143-B772-38AFB0664336}" type="parTrans" cxnId="{560CC191-0766-9440-BFDB-9426155AC1C0}">
      <dgm:prSet/>
      <dgm:spPr/>
      <dgm:t>
        <a:bodyPr/>
        <a:lstStyle/>
        <a:p>
          <a:endParaRPr lang="en-US"/>
        </a:p>
      </dgm:t>
    </dgm:pt>
    <dgm:pt modelId="{F83E6314-0470-8D4A-9197-A9451D396011}" type="sibTrans" cxnId="{560CC191-0766-9440-BFDB-9426155AC1C0}">
      <dgm:prSet/>
      <dgm:spPr/>
      <dgm:t>
        <a:bodyPr/>
        <a:lstStyle/>
        <a:p>
          <a:endParaRPr lang="en-US"/>
        </a:p>
      </dgm:t>
    </dgm:pt>
    <dgm:pt modelId="{23607F4B-D39B-3047-B5F9-39A06546917F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Attractive Prospect</a:t>
          </a:r>
          <a:endParaRPr lang="en-US" dirty="0">
            <a:solidFill>
              <a:srgbClr val="FFFFFF"/>
            </a:solidFill>
          </a:endParaRPr>
        </a:p>
      </dgm:t>
    </dgm:pt>
    <dgm:pt modelId="{3CFF4D61-F92C-124E-BEA9-7DAC0A6135D2}" type="parTrans" cxnId="{D5B7179E-8168-1A47-ADEC-DC9FE9B5C2F6}">
      <dgm:prSet/>
      <dgm:spPr/>
      <dgm:t>
        <a:bodyPr/>
        <a:lstStyle/>
        <a:p>
          <a:endParaRPr lang="en-US"/>
        </a:p>
      </dgm:t>
    </dgm:pt>
    <dgm:pt modelId="{41496C1A-A2C5-234A-BC17-9FEB1687637E}" type="sibTrans" cxnId="{D5B7179E-8168-1A47-ADEC-DC9FE9B5C2F6}">
      <dgm:prSet/>
      <dgm:spPr/>
      <dgm:t>
        <a:bodyPr/>
        <a:lstStyle/>
        <a:p>
          <a:endParaRPr lang="en-US"/>
        </a:p>
      </dgm:t>
    </dgm:pt>
    <dgm:pt modelId="{2AFECD83-C229-964D-A975-0D70B35A0CF9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 Broaden Work Horizon</a:t>
          </a:r>
          <a:endParaRPr lang="en-US" dirty="0">
            <a:solidFill>
              <a:srgbClr val="FFFFFF"/>
            </a:solidFill>
          </a:endParaRPr>
        </a:p>
      </dgm:t>
    </dgm:pt>
    <dgm:pt modelId="{AEA97686-40A4-6444-84D6-2EE0A44181E5}" type="parTrans" cxnId="{D39318C0-0632-404E-862A-367E273F472F}">
      <dgm:prSet/>
      <dgm:spPr/>
      <dgm:t>
        <a:bodyPr/>
        <a:lstStyle/>
        <a:p>
          <a:endParaRPr lang="en-US"/>
        </a:p>
      </dgm:t>
    </dgm:pt>
    <dgm:pt modelId="{D6321F39-752A-0244-B008-D3FA3B906A4E}" type="sibTrans" cxnId="{D39318C0-0632-404E-862A-367E273F472F}">
      <dgm:prSet/>
      <dgm:spPr/>
      <dgm:t>
        <a:bodyPr/>
        <a:lstStyle/>
        <a:p>
          <a:endParaRPr lang="en-US"/>
        </a:p>
      </dgm:t>
    </dgm:pt>
    <dgm:pt modelId="{106E1E8B-4698-2B46-8F6D-7DBA62720109}" type="pres">
      <dgm:prSet presAssocID="{45E3E16E-C17B-8743-86DD-C03E8DE28D9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0CA3084-4016-414F-81FF-D868FDA4CD55}" type="pres">
      <dgm:prSet presAssocID="{D69F62A6-E299-1646-805F-4A84394EDE61}" presName="root" presStyleCnt="0"/>
      <dgm:spPr/>
    </dgm:pt>
    <dgm:pt modelId="{9C0E5FE0-1A7E-EB4A-9622-6456C471D3A6}" type="pres">
      <dgm:prSet presAssocID="{D69F62A6-E299-1646-805F-4A84394EDE61}" presName="rootComposite" presStyleCnt="0"/>
      <dgm:spPr/>
    </dgm:pt>
    <dgm:pt modelId="{86E7E724-FDC7-DC43-9E2D-E79BCA17BC9D}" type="pres">
      <dgm:prSet presAssocID="{D69F62A6-E299-1646-805F-4A84394EDE61}" presName="rootText" presStyleLbl="node1" presStyleIdx="0" presStyleCnt="2" custLinFactNeighborX="-91110" custLinFactNeighborY="45133"/>
      <dgm:spPr/>
      <dgm:t>
        <a:bodyPr/>
        <a:lstStyle/>
        <a:p>
          <a:endParaRPr lang="en-US"/>
        </a:p>
      </dgm:t>
    </dgm:pt>
    <dgm:pt modelId="{7EE21FAB-0AD9-9B4A-9C01-51D3BC51B389}" type="pres">
      <dgm:prSet presAssocID="{D69F62A6-E299-1646-805F-4A84394EDE61}" presName="rootConnector" presStyleLbl="node1" presStyleIdx="0" presStyleCnt="2"/>
      <dgm:spPr/>
      <dgm:t>
        <a:bodyPr/>
        <a:lstStyle/>
        <a:p>
          <a:endParaRPr lang="en-US"/>
        </a:p>
      </dgm:t>
    </dgm:pt>
    <dgm:pt modelId="{73A72240-D062-5A4B-BD34-7AC6E6ECE170}" type="pres">
      <dgm:prSet presAssocID="{D69F62A6-E299-1646-805F-4A84394EDE61}" presName="childShape" presStyleCnt="0"/>
      <dgm:spPr/>
    </dgm:pt>
    <dgm:pt modelId="{19879272-F5EC-8A46-B7BD-56E7391846EA}" type="pres">
      <dgm:prSet presAssocID="{DB1E3D95-2191-B747-ABB9-37F79BB90062}" presName="Name13" presStyleLbl="parChTrans1D2" presStyleIdx="0" presStyleCnt="5"/>
      <dgm:spPr/>
      <dgm:t>
        <a:bodyPr/>
        <a:lstStyle/>
        <a:p>
          <a:endParaRPr lang="en-US"/>
        </a:p>
      </dgm:t>
    </dgm:pt>
    <dgm:pt modelId="{2073F735-E045-C148-B9FF-F04A18CA7EC5}" type="pres">
      <dgm:prSet presAssocID="{7933CF81-6C5F-2441-B318-750FC08C853C}" presName="childText" presStyleLbl="bgAcc1" presStyleIdx="0" presStyleCnt="5" custLinFactX="-13888" custLinFactNeighborX="-100000" custLinFactNeighborY="449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7F4891-1651-4749-AB1D-FC9A14D4B12B}" type="pres">
      <dgm:prSet presAssocID="{3CFF4D61-F92C-124E-BEA9-7DAC0A6135D2}" presName="Name13" presStyleLbl="parChTrans1D2" presStyleIdx="1" presStyleCnt="5"/>
      <dgm:spPr/>
      <dgm:t>
        <a:bodyPr/>
        <a:lstStyle/>
        <a:p>
          <a:endParaRPr lang="en-NZ"/>
        </a:p>
      </dgm:t>
    </dgm:pt>
    <dgm:pt modelId="{83739361-74F3-3642-8ED5-5F0327082110}" type="pres">
      <dgm:prSet presAssocID="{23607F4B-D39B-3047-B5F9-39A06546917F}" presName="childText" presStyleLbl="bgAcc1" presStyleIdx="1" presStyleCnt="5" custLinFactX="-10633" custLinFactNeighborX="-100000" custLinFactNeighborY="453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646DBA-1CFD-634C-8B9B-91C8A855DA20}" type="pres">
      <dgm:prSet presAssocID="{8C1D9C53-DB37-B843-A7E8-9726694417A6}" presName="root" presStyleCnt="0"/>
      <dgm:spPr/>
    </dgm:pt>
    <dgm:pt modelId="{1F15B1CE-A956-794A-B69D-0263B0E3B1CB}" type="pres">
      <dgm:prSet presAssocID="{8C1D9C53-DB37-B843-A7E8-9726694417A6}" presName="rootComposite" presStyleCnt="0"/>
      <dgm:spPr/>
    </dgm:pt>
    <dgm:pt modelId="{05DA0C0B-3EF2-3844-9BD5-428A123B089A}" type="pres">
      <dgm:prSet presAssocID="{8C1D9C53-DB37-B843-A7E8-9726694417A6}" presName="rootText" presStyleLbl="node1" presStyleIdx="1" presStyleCnt="2" custLinFactNeighborX="31890" custLinFactNeighborY="7778"/>
      <dgm:spPr/>
      <dgm:t>
        <a:bodyPr/>
        <a:lstStyle/>
        <a:p>
          <a:endParaRPr lang="en-US"/>
        </a:p>
      </dgm:t>
    </dgm:pt>
    <dgm:pt modelId="{BB6E13AC-F177-3147-AFA7-4386B1EEED22}" type="pres">
      <dgm:prSet presAssocID="{8C1D9C53-DB37-B843-A7E8-9726694417A6}" presName="rootConnector" presStyleLbl="node1" presStyleIdx="1" presStyleCnt="2"/>
      <dgm:spPr/>
      <dgm:t>
        <a:bodyPr/>
        <a:lstStyle/>
        <a:p>
          <a:endParaRPr lang="en-US"/>
        </a:p>
      </dgm:t>
    </dgm:pt>
    <dgm:pt modelId="{8A8FA782-4C64-6E49-85F4-2BA790A0FAB5}" type="pres">
      <dgm:prSet presAssocID="{8C1D9C53-DB37-B843-A7E8-9726694417A6}" presName="childShape" presStyleCnt="0"/>
      <dgm:spPr/>
    </dgm:pt>
    <dgm:pt modelId="{DE491667-BC6C-4F47-96D9-AE28A101A1D3}" type="pres">
      <dgm:prSet presAssocID="{E886C591-2FC7-054B-98C1-366AEAAA5305}" presName="Name13" presStyleLbl="parChTrans1D2" presStyleIdx="2" presStyleCnt="5"/>
      <dgm:spPr/>
      <dgm:t>
        <a:bodyPr/>
        <a:lstStyle/>
        <a:p>
          <a:endParaRPr lang="en-US"/>
        </a:p>
      </dgm:t>
    </dgm:pt>
    <dgm:pt modelId="{457C224C-0338-B846-98AE-3C95FB67FDEA}" type="pres">
      <dgm:prSet presAssocID="{FE4A507A-D53E-D845-8B4D-3B91358513E2}" presName="childText" presStyleLbl="bgAcc1" presStyleIdx="2" presStyleCnt="5" custLinFactNeighborX="39861" custLinFactNeighborY="76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5F754A-E58E-694E-9114-545B6B7E8C0D}" type="pres">
      <dgm:prSet presAssocID="{A6222D2A-5AAE-B143-B772-38AFB0664336}" presName="Name13" presStyleLbl="parChTrans1D2" presStyleIdx="3" presStyleCnt="5"/>
      <dgm:spPr/>
      <dgm:t>
        <a:bodyPr/>
        <a:lstStyle/>
        <a:p>
          <a:endParaRPr lang="en-NZ"/>
        </a:p>
      </dgm:t>
    </dgm:pt>
    <dgm:pt modelId="{16919557-2EF8-B940-B38B-CDD43B358FF0}" type="pres">
      <dgm:prSet presAssocID="{E8F74B61-DC92-4D47-A40B-F0F86662388E}" presName="childText" presStyleLbl="bgAcc1" presStyleIdx="3" presStyleCnt="5" custLinFactNeighborX="39861" custLinFactNeighborY="76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B19C23-13AD-7D43-B45D-E4004FA5326E}" type="pres">
      <dgm:prSet presAssocID="{AEA97686-40A4-6444-84D6-2EE0A44181E5}" presName="Name13" presStyleLbl="parChTrans1D2" presStyleIdx="4" presStyleCnt="5"/>
      <dgm:spPr/>
      <dgm:t>
        <a:bodyPr/>
        <a:lstStyle/>
        <a:p>
          <a:endParaRPr lang="en-NZ"/>
        </a:p>
      </dgm:t>
    </dgm:pt>
    <dgm:pt modelId="{44E448CB-AAFA-624A-937F-1999A48D5F31}" type="pres">
      <dgm:prSet presAssocID="{2AFECD83-C229-964D-A975-0D70B35A0CF9}" presName="childText" presStyleLbl="bgAcc1" presStyleIdx="4" presStyleCnt="5" custLinFactNeighborX="37825" custLinFactNeighborY="1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B7179E-8168-1A47-ADEC-DC9FE9B5C2F6}" srcId="{D69F62A6-E299-1646-805F-4A84394EDE61}" destId="{23607F4B-D39B-3047-B5F9-39A06546917F}" srcOrd="1" destOrd="0" parTransId="{3CFF4D61-F92C-124E-BEA9-7DAC0A6135D2}" sibTransId="{41496C1A-A2C5-234A-BC17-9FEB1687637E}"/>
    <dgm:cxn modelId="{0D24C8C9-5183-E24E-8C3F-7741E03A6830}" type="presOf" srcId="{D69F62A6-E299-1646-805F-4A84394EDE61}" destId="{7EE21FAB-0AD9-9B4A-9C01-51D3BC51B389}" srcOrd="1" destOrd="0" presId="urn:microsoft.com/office/officeart/2005/8/layout/hierarchy3"/>
    <dgm:cxn modelId="{C77E7FE0-A4EB-9344-AFDC-7C19E7F86475}" type="presOf" srcId="{2AFECD83-C229-964D-A975-0D70B35A0CF9}" destId="{44E448CB-AAFA-624A-937F-1999A48D5F31}" srcOrd="0" destOrd="0" presId="urn:microsoft.com/office/officeart/2005/8/layout/hierarchy3"/>
    <dgm:cxn modelId="{F32B8B4B-9593-A04E-BEBA-97CF28D04748}" type="presOf" srcId="{E8F74B61-DC92-4D47-A40B-F0F86662388E}" destId="{16919557-2EF8-B940-B38B-CDD43B358FF0}" srcOrd="0" destOrd="0" presId="urn:microsoft.com/office/officeart/2005/8/layout/hierarchy3"/>
    <dgm:cxn modelId="{CD1D680D-B9D2-744E-AC3A-C816EEAD925C}" type="presOf" srcId="{DB1E3D95-2191-B747-ABB9-37F79BB90062}" destId="{19879272-F5EC-8A46-B7BD-56E7391846EA}" srcOrd="0" destOrd="0" presId="urn:microsoft.com/office/officeart/2005/8/layout/hierarchy3"/>
    <dgm:cxn modelId="{B3B4E07E-39EA-B54D-BC28-02EA7BF7AFB1}" type="presOf" srcId="{8C1D9C53-DB37-B843-A7E8-9726694417A6}" destId="{05DA0C0B-3EF2-3844-9BD5-428A123B089A}" srcOrd="0" destOrd="0" presId="urn:microsoft.com/office/officeart/2005/8/layout/hierarchy3"/>
    <dgm:cxn modelId="{0A82CB26-6D48-084A-8ADC-A2F1BB4874D9}" srcId="{D69F62A6-E299-1646-805F-4A84394EDE61}" destId="{7933CF81-6C5F-2441-B318-750FC08C853C}" srcOrd="0" destOrd="0" parTransId="{DB1E3D95-2191-B747-ABB9-37F79BB90062}" sibTransId="{C8CE22FE-0FDF-DB4E-B94D-66004C0F52B9}"/>
    <dgm:cxn modelId="{560CC191-0766-9440-BFDB-9426155AC1C0}" srcId="{8C1D9C53-DB37-B843-A7E8-9726694417A6}" destId="{E8F74B61-DC92-4D47-A40B-F0F86662388E}" srcOrd="1" destOrd="0" parTransId="{A6222D2A-5AAE-B143-B772-38AFB0664336}" sibTransId="{F83E6314-0470-8D4A-9197-A9451D396011}"/>
    <dgm:cxn modelId="{03CDD942-AD4A-4A4F-9EB9-FE3F9090330F}" type="presOf" srcId="{AEA97686-40A4-6444-84D6-2EE0A44181E5}" destId="{32B19C23-13AD-7D43-B45D-E4004FA5326E}" srcOrd="0" destOrd="0" presId="urn:microsoft.com/office/officeart/2005/8/layout/hierarchy3"/>
    <dgm:cxn modelId="{111CCE1A-8DBF-CF4A-9C06-B6D1FE3A8FEC}" type="presOf" srcId="{7933CF81-6C5F-2441-B318-750FC08C853C}" destId="{2073F735-E045-C148-B9FF-F04A18CA7EC5}" srcOrd="0" destOrd="0" presId="urn:microsoft.com/office/officeart/2005/8/layout/hierarchy3"/>
    <dgm:cxn modelId="{1C92BF9B-80EB-464E-B2E9-82E55BD804F6}" type="presOf" srcId="{23607F4B-D39B-3047-B5F9-39A06546917F}" destId="{83739361-74F3-3642-8ED5-5F0327082110}" srcOrd="0" destOrd="0" presId="urn:microsoft.com/office/officeart/2005/8/layout/hierarchy3"/>
    <dgm:cxn modelId="{D494421C-6F46-E14D-B35D-2F39DA550BA5}" srcId="{8C1D9C53-DB37-B843-A7E8-9726694417A6}" destId="{FE4A507A-D53E-D845-8B4D-3B91358513E2}" srcOrd="0" destOrd="0" parTransId="{E886C591-2FC7-054B-98C1-366AEAAA5305}" sibTransId="{0ED272D7-2A2A-F34A-BD93-3CE1D45A0ADF}"/>
    <dgm:cxn modelId="{580A5995-E9BC-514C-B0F6-B26AC68FAEDD}" type="presOf" srcId="{3CFF4D61-F92C-124E-BEA9-7DAC0A6135D2}" destId="{6B7F4891-1651-4749-AB1D-FC9A14D4B12B}" srcOrd="0" destOrd="0" presId="urn:microsoft.com/office/officeart/2005/8/layout/hierarchy3"/>
    <dgm:cxn modelId="{E29FCA82-82AB-FC4A-8B16-0838EB756ECC}" type="presOf" srcId="{FE4A507A-D53E-D845-8B4D-3B91358513E2}" destId="{457C224C-0338-B846-98AE-3C95FB67FDEA}" srcOrd="0" destOrd="0" presId="urn:microsoft.com/office/officeart/2005/8/layout/hierarchy3"/>
    <dgm:cxn modelId="{A0CD9A42-5C84-C641-835D-8815C05C92A1}" type="presOf" srcId="{D69F62A6-E299-1646-805F-4A84394EDE61}" destId="{86E7E724-FDC7-DC43-9E2D-E79BCA17BC9D}" srcOrd="0" destOrd="0" presId="urn:microsoft.com/office/officeart/2005/8/layout/hierarchy3"/>
    <dgm:cxn modelId="{33C26E47-332C-3C44-B5E2-4F92DCDFEF43}" type="presOf" srcId="{8C1D9C53-DB37-B843-A7E8-9726694417A6}" destId="{BB6E13AC-F177-3147-AFA7-4386B1EEED22}" srcOrd="1" destOrd="0" presId="urn:microsoft.com/office/officeart/2005/8/layout/hierarchy3"/>
    <dgm:cxn modelId="{F5F502BC-0989-7A45-B15D-A439B292F29C}" srcId="{45E3E16E-C17B-8743-86DD-C03E8DE28D95}" destId="{8C1D9C53-DB37-B843-A7E8-9726694417A6}" srcOrd="1" destOrd="0" parTransId="{8B9C95CC-1274-3942-96A7-D0086C268532}" sibTransId="{4E50687E-0BC0-EC43-B849-0A5E721DD51C}"/>
    <dgm:cxn modelId="{D0039C24-73BA-AD4E-912A-439502AC1C90}" srcId="{45E3E16E-C17B-8743-86DD-C03E8DE28D95}" destId="{D69F62A6-E299-1646-805F-4A84394EDE61}" srcOrd="0" destOrd="0" parTransId="{4FF81D1B-092F-1049-A580-0F695EC8B6B6}" sibTransId="{161A00F3-2997-5748-B9B3-EA3F6801B8F0}"/>
    <dgm:cxn modelId="{D1F1AD22-7854-144D-AA93-892CFB729081}" type="presOf" srcId="{A6222D2A-5AAE-B143-B772-38AFB0664336}" destId="{AC5F754A-E58E-694E-9114-545B6B7E8C0D}" srcOrd="0" destOrd="0" presId="urn:microsoft.com/office/officeart/2005/8/layout/hierarchy3"/>
    <dgm:cxn modelId="{214B4A92-109C-1E4E-917F-4087E048B643}" type="presOf" srcId="{E886C591-2FC7-054B-98C1-366AEAAA5305}" destId="{DE491667-BC6C-4F47-96D9-AE28A101A1D3}" srcOrd="0" destOrd="0" presId="urn:microsoft.com/office/officeart/2005/8/layout/hierarchy3"/>
    <dgm:cxn modelId="{D39318C0-0632-404E-862A-367E273F472F}" srcId="{8C1D9C53-DB37-B843-A7E8-9726694417A6}" destId="{2AFECD83-C229-964D-A975-0D70B35A0CF9}" srcOrd="2" destOrd="0" parTransId="{AEA97686-40A4-6444-84D6-2EE0A44181E5}" sibTransId="{D6321F39-752A-0244-B008-D3FA3B906A4E}"/>
    <dgm:cxn modelId="{5BEEDBA4-160C-F143-AE5E-C100EA535700}" type="presOf" srcId="{45E3E16E-C17B-8743-86DD-C03E8DE28D95}" destId="{106E1E8B-4698-2B46-8F6D-7DBA62720109}" srcOrd="0" destOrd="0" presId="urn:microsoft.com/office/officeart/2005/8/layout/hierarchy3"/>
    <dgm:cxn modelId="{0B9460F4-9989-7B41-9A0D-8F03BF5527A8}" type="presParOf" srcId="{106E1E8B-4698-2B46-8F6D-7DBA62720109}" destId="{90CA3084-4016-414F-81FF-D868FDA4CD55}" srcOrd="0" destOrd="0" presId="urn:microsoft.com/office/officeart/2005/8/layout/hierarchy3"/>
    <dgm:cxn modelId="{07ED0139-0FBF-7E4E-9697-4A8D1C05FC4F}" type="presParOf" srcId="{90CA3084-4016-414F-81FF-D868FDA4CD55}" destId="{9C0E5FE0-1A7E-EB4A-9622-6456C471D3A6}" srcOrd="0" destOrd="0" presId="urn:microsoft.com/office/officeart/2005/8/layout/hierarchy3"/>
    <dgm:cxn modelId="{C8BD34CC-5966-934A-80A9-1CB51A9844E2}" type="presParOf" srcId="{9C0E5FE0-1A7E-EB4A-9622-6456C471D3A6}" destId="{86E7E724-FDC7-DC43-9E2D-E79BCA17BC9D}" srcOrd="0" destOrd="0" presId="urn:microsoft.com/office/officeart/2005/8/layout/hierarchy3"/>
    <dgm:cxn modelId="{51FFA20A-8B92-FC4B-88C5-36ED992A8EE9}" type="presParOf" srcId="{9C0E5FE0-1A7E-EB4A-9622-6456C471D3A6}" destId="{7EE21FAB-0AD9-9B4A-9C01-51D3BC51B389}" srcOrd="1" destOrd="0" presId="urn:microsoft.com/office/officeart/2005/8/layout/hierarchy3"/>
    <dgm:cxn modelId="{DEF2DB52-0113-B14D-83A6-88979034CC30}" type="presParOf" srcId="{90CA3084-4016-414F-81FF-D868FDA4CD55}" destId="{73A72240-D062-5A4B-BD34-7AC6E6ECE170}" srcOrd="1" destOrd="0" presId="urn:microsoft.com/office/officeart/2005/8/layout/hierarchy3"/>
    <dgm:cxn modelId="{1BB239C0-D092-D240-9CA8-DC8BAD719B59}" type="presParOf" srcId="{73A72240-D062-5A4B-BD34-7AC6E6ECE170}" destId="{19879272-F5EC-8A46-B7BD-56E7391846EA}" srcOrd="0" destOrd="0" presId="urn:microsoft.com/office/officeart/2005/8/layout/hierarchy3"/>
    <dgm:cxn modelId="{3B2706C6-11E7-6046-AD88-E7E96E9A1F81}" type="presParOf" srcId="{73A72240-D062-5A4B-BD34-7AC6E6ECE170}" destId="{2073F735-E045-C148-B9FF-F04A18CA7EC5}" srcOrd="1" destOrd="0" presId="urn:microsoft.com/office/officeart/2005/8/layout/hierarchy3"/>
    <dgm:cxn modelId="{B7F1AC3A-AD34-4448-A6BE-A77F32941097}" type="presParOf" srcId="{73A72240-D062-5A4B-BD34-7AC6E6ECE170}" destId="{6B7F4891-1651-4749-AB1D-FC9A14D4B12B}" srcOrd="2" destOrd="0" presId="urn:microsoft.com/office/officeart/2005/8/layout/hierarchy3"/>
    <dgm:cxn modelId="{3CB2FD84-A221-0848-9FF1-10F9DEBFB13C}" type="presParOf" srcId="{73A72240-D062-5A4B-BD34-7AC6E6ECE170}" destId="{83739361-74F3-3642-8ED5-5F0327082110}" srcOrd="3" destOrd="0" presId="urn:microsoft.com/office/officeart/2005/8/layout/hierarchy3"/>
    <dgm:cxn modelId="{FD2C26A4-ADA3-1A42-A7AF-E6AABEC70E74}" type="presParOf" srcId="{106E1E8B-4698-2B46-8F6D-7DBA62720109}" destId="{1F646DBA-1CFD-634C-8B9B-91C8A855DA20}" srcOrd="1" destOrd="0" presId="urn:microsoft.com/office/officeart/2005/8/layout/hierarchy3"/>
    <dgm:cxn modelId="{EF5F86CE-88CE-F34F-9AD2-F42D57C2B57D}" type="presParOf" srcId="{1F646DBA-1CFD-634C-8B9B-91C8A855DA20}" destId="{1F15B1CE-A956-794A-B69D-0263B0E3B1CB}" srcOrd="0" destOrd="0" presId="urn:microsoft.com/office/officeart/2005/8/layout/hierarchy3"/>
    <dgm:cxn modelId="{BA1571D0-7E22-5C41-9829-C29D86F29FE0}" type="presParOf" srcId="{1F15B1CE-A956-794A-B69D-0263B0E3B1CB}" destId="{05DA0C0B-3EF2-3844-9BD5-428A123B089A}" srcOrd="0" destOrd="0" presId="urn:microsoft.com/office/officeart/2005/8/layout/hierarchy3"/>
    <dgm:cxn modelId="{FF54F168-9FFB-704A-806E-842127ABBCA0}" type="presParOf" srcId="{1F15B1CE-A956-794A-B69D-0263B0E3B1CB}" destId="{BB6E13AC-F177-3147-AFA7-4386B1EEED22}" srcOrd="1" destOrd="0" presId="urn:microsoft.com/office/officeart/2005/8/layout/hierarchy3"/>
    <dgm:cxn modelId="{1BA94EA8-53C3-0149-8E8E-C8805F725D44}" type="presParOf" srcId="{1F646DBA-1CFD-634C-8B9B-91C8A855DA20}" destId="{8A8FA782-4C64-6E49-85F4-2BA790A0FAB5}" srcOrd="1" destOrd="0" presId="urn:microsoft.com/office/officeart/2005/8/layout/hierarchy3"/>
    <dgm:cxn modelId="{D170CC96-36EF-394C-BAB5-AD86B25F740A}" type="presParOf" srcId="{8A8FA782-4C64-6E49-85F4-2BA790A0FAB5}" destId="{DE491667-BC6C-4F47-96D9-AE28A101A1D3}" srcOrd="0" destOrd="0" presId="urn:microsoft.com/office/officeart/2005/8/layout/hierarchy3"/>
    <dgm:cxn modelId="{670473F8-701D-3546-A761-7A815AB7ECF1}" type="presParOf" srcId="{8A8FA782-4C64-6E49-85F4-2BA790A0FAB5}" destId="{457C224C-0338-B846-98AE-3C95FB67FDEA}" srcOrd="1" destOrd="0" presId="urn:microsoft.com/office/officeart/2005/8/layout/hierarchy3"/>
    <dgm:cxn modelId="{61AC8894-891D-AB49-A101-E4E9F6FAE1B5}" type="presParOf" srcId="{8A8FA782-4C64-6E49-85F4-2BA790A0FAB5}" destId="{AC5F754A-E58E-694E-9114-545B6B7E8C0D}" srcOrd="2" destOrd="0" presId="urn:microsoft.com/office/officeart/2005/8/layout/hierarchy3"/>
    <dgm:cxn modelId="{38448475-7F68-F441-A4E9-47DF5F482C32}" type="presParOf" srcId="{8A8FA782-4C64-6E49-85F4-2BA790A0FAB5}" destId="{16919557-2EF8-B940-B38B-CDD43B358FF0}" srcOrd="3" destOrd="0" presId="urn:microsoft.com/office/officeart/2005/8/layout/hierarchy3"/>
    <dgm:cxn modelId="{04F4C517-F9E3-D940-AB92-EA1830561B0B}" type="presParOf" srcId="{8A8FA782-4C64-6E49-85F4-2BA790A0FAB5}" destId="{32B19C23-13AD-7D43-B45D-E4004FA5326E}" srcOrd="4" destOrd="0" presId="urn:microsoft.com/office/officeart/2005/8/layout/hierarchy3"/>
    <dgm:cxn modelId="{F4CC3CD7-41C4-4042-B7F2-CA2722A43E2D}" type="presParOf" srcId="{8A8FA782-4C64-6E49-85F4-2BA790A0FAB5}" destId="{44E448CB-AAFA-624A-937F-1999A48D5F3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1CEBECE-799E-804B-84E1-6B235EB42D81}" type="doc">
      <dgm:prSet loTypeId="urn:microsoft.com/office/officeart/2005/8/layout/default#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F0869C-03D2-3642-A5B0-BB9042B2F80A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Launch a program that benefits both parties</a:t>
          </a:r>
          <a:endParaRPr lang="en-US" dirty="0"/>
        </a:p>
      </dgm:t>
    </dgm:pt>
    <dgm:pt modelId="{79B7C5C2-2606-DA4E-A105-3C82177F45D4}" type="parTrans" cxnId="{D8FA0ED6-08B1-BB4E-A83A-64036C5ED63A}">
      <dgm:prSet/>
      <dgm:spPr/>
      <dgm:t>
        <a:bodyPr/>
        <a:lstStyle/>
        <a:p>
          <a:endParaRPr lang="en-US"/>
        </a:p>
      </dgm:t>
    </dgm:pt>
    <dgm:pt modelId="{A8CAD938-CEDA-1647-BCF8-C2307BC0963C}" type="sibTrans" cxnId="{D8FA0ED6-08B1-BB4E-A83A-64036C5ED63A}">
      <dgm:prSet/>
      <dgm:spPr/>
      <dgm:t>
        <a:bodyPr/>
        <a:lstStyle/>
        <a:p>
          <a:endParaRPr lang="en-US"/>
        </a:p>
      </dgm:t>
    </dgm:pt>
    <dgm:pt modelId="{DFE9D428-F0E0-FE48-887B-28C70B4D33EC}" type="pres">
      <dgm:prSet presAssocID="{81CEBECE-799E-804B-84E1-6B235EB42D8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B7ECD2-3337-2949-8B05-F822EC0937FB}" type="pres">
      <dgm:prSet presAssocID="{DCF0869C-03D2-3642-A5B0-BB9042B2F80A}" presName="node" presStyleLbl="node1" presStyleIdx="0" presStyleCnt="1" custScaleX="690193" custLinFactNeighborX="-266" custLinFactNeighborY="-365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3EB353-D2D7-994F-902D-FFADE2823402}" type="presOf" srcId="{DCF0869C-03D2-3642-A5B0-BB9042B2F80A}" destId="{F6B7ECD2-3337-2949-8B05-F822EC0937FB}" srcOrd="0" destOrd="0" presId="urn:microsoft.com/office/officeart/2005/8/layout/default#3"/>
    <dgm:cxn modelId="{360FB244-C2AC-8C43-B4E0-5097A452E48E}" type="presOf" srcId="{81CEBECE-799E-804B-84E1-6B235EB42D81}" destId="{DFE9D428-F0E0-FE48-887B-28C70B4D33EC}" srcOrd="0" destOrd="0" presId="urn:microsoft.com/office/officeart/2005/8/layout/default#3"/>
    <dgm:cxn modelId="{D8FA0ED6-08B1-BB4E-A83A-64036C5ED63A}" srcId="{81CEBECE-799E-804B-84E1-6B235EB42D81}" destId="{DCF0869C-03D2-3642-A5B0-BB9042B2F80A}" srcOrd="0" destOrd="0" parTransId="{79B7C5C2-2606-DA4E-A105-3C82177F45D4}" sibTransId="{A8CAD938-CEDA-1647-BCF8-C2307BC0963C}"/>
    <dgm:cxn modelId="{BB521F2F-AD4F-4C4E-9AD5-6145161A1D18}" type="presParOf" srcId="{DFE9D428-F0E0-FE48-887B-28C70B4D33EC}" destId="{F6B7ECD2-3337-2949-8B05-F822EC0937FB}" srcOrd="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8AEE275-2074-884C-9D97-48443788DA68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4EE65D-677C-714B-9C72-8350C4CB164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Typical Trips</a:t>
          </a:r>
          <a:endParaRPr lang="en-US" dirty="0"/>
        </a:p>
      </dgm:t>
    </dgm:pt>
    <dgm:pt modelId="{77A10210-AC3F-9043-90F4-646A308A5A9A}" type="parTrans" cxnId="{8483A6C7-1B7A-8D48-AF50-FBD731F152ED}">
      <dgm:prSet/>
      <dgm:spPr/>
      <dgm:t>
        <a:bodyPr/>
        <a:lstStyle/>
        <a:p>
          <a:endParaRPr lang="en-US"/>
        </a:p>
      </dgm:t>
    </dgm:pt>
    <dgm:pt modelId="{2CD4A70F-3FCB-814D-8106-B081A501C0B6}" type="sibTrans" cxnId="{8483A6C7-1B7A-8D48-AF50-FBD731F152ED}">
      <dgm:prSet/>
      <dgm:spPr/>
      <dgm:t>
        <a:bodyPr/>
        <a:lstStyle/>
        <a:p>
          <a:endParaRPr lang="en-US"/>
        </a:p>
      </dgm:t>
    </dgm:pt>
    <dgm:pt modelId="{29A30D58-A2D5-0642-B6DD-2CBB1AA66386}">
      <dgm:prSet phldrT="[Text]"/>
      <dgm:spPr/>
      <dgm:t>
        <a:bodyPr/>
        <a:lstStyle/>
        <a:p>
          <a:r>
            <a:rPr lang="en-US" dirty="0" smtClean="0"/>
            <a:t>US-Taiwan</a:t>
          </a:r>
          <a:endParaRPr lang="en-US" dirty="0"/>
        </a:p>
      </dgm:t>
    </dgm:pt>
    <dgm:pt modelId="{47E22200-F623-0B4A-BF54-23169FE22803}" type="parTrans" cxnId="{3CB4B7B4-E96D-D54F-B21E-013F278D1B97}">
      <dgm:prSet/>
      <dgm:spPr/>
      <dgm:t>
        <a:bodyPr/>
        <a:lstStyle/>
        <a:p>
          <a:endParaRPr lang="en-US"/>
        </a:p>
      </dgm:t>
    </dgm:pt>
    <dgm:pt modelId="{8E058BEE-9F80-BF4D-BE98-1E6AB278FBE8}" type="sibTrans" cxnId="{3CB4B7B4-E96D-D54F-B21E-013F278D1B97}">
      <dgm:prSet/>
      <dgm:spPr/>
      <dgm:t>
        <a:bodyPr/>
        <a:lstStyle/>
        <a:p>
          <a:endParaRPr lang="en-US"/>
        </a:p>
      </dgm:t>
    </dgm:pt>
    <dgm:pt modelId="{74E7E0B5-3AF4-9940-97D2-8F0963354004}">
      <dgm:prSet phldrT="[Text]"/>
      <dgm:spPr/>
      <dgm:t>
        <a:bodyPr/>
        <a:lstStyle/>
        <a:p>
          <a:r>
            <a:rPr lang="en-US" dirty="0" smtClean="0"/>
            <a:t>Intl-Silicon Valley</a:t>
          </a:r>
          <a:endParaRPr lang="en-US" dirty="0"/>
        </a:p>
      </dgm:t>
    </dgm:pt>
    <dgm:pt modelId="{0DD46230-E4E7-5A40-9BA0-86BF2688FDC4}" type="parTrans" cxnId="{C85627D2-8B6C-2949-800B-D56267B56803}">
      <dgm:prSet/>
      <dgm:spPr/>
      <dgm:t>
        <a:bodyPr/>
        <a:lstStyle/>
        <a:p>
          <a:endParaRPr lang="en-US"/>
        </a:p>
      </dgm:t>
    </dgm:pt>
    <dgm:pt modelId="{95D554F1-E50D-3742-9CFC-82633C96933A}" type="sibTrans" cxnId="{C85627D2-8B6C-2949-800B-D56267B56803}">
      <dgm:prSet/>
      <dgm:spPr/>
      <dgm:t>
        <a:bodyPr/>
        <a:lstStyle/>
        <a:p>
          <a:endParaRPr lang="en-US"/>
        </a:p>
      </dgm:t>
    </dgm:pt>
    <dgm:pt modelId="{A47BFCDE-7120-8C40-A546-1F1CFB615241}">
      <dgm:prSet phldrT="[Text]"/>
      <dgm:spPr/>
      <dgm:t>
        <a:bodyPr/>
        <a:lstStyle/>
        <a:p>
          <a:r>
            <a:rPr lang="en-US" dirty="0" smtClean="0"/>
            <a:t>Asia-Dublin</a:t>
          </a:r>
          <a:endParaRPr lang="en-US" dirty="0"/>
        </a:p>
      </dgm:t>
    </dgm:pt>
    <dgm:pt modelId="{4B65E617-DAFD-DD4E-8CB2-2777DFF11A73}" type="parTrans" cxnId="{BA252FBE-AC85-3840-BF56-835F417E8540}">
      <dgm:prSet/>
      <dgm:spPr/>
      <dgm:t>
        <a:bodyPr/>
        <a:lstStyle/>
        <a:p>
          <a:endParaRPr lang="en-US"/>
        </a:p>
      </dgm:t>
    </dgm:pt>
    <dgm:pt modelId="{A8BF8518-5939-3D49-A9D3-A8B1785BFAB0}" type="sibTrans" cxnId="{BA252FBE-AC85-3840-BF56-835F417E8540}">
      <dgm:prSet/>
      <dgm:spPr/>
      <dgm:t>
        <a:bodyPr/>
        <a:lstStyle/>
        <a:p>
          <a:endParaRPr lang="en-US"/>
        </a:p>
      </dgm:t>
    </dgm:pt>
    <dgm:pt modelId="{AAA82B56-364F-E944-A07D-66347F8EF5B0}" type="pres">
      <dgm:prSet presAssocID="{18AEE275-2074-884C-9D97-48443788DA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60D4F463-9032-4640-92DC-F7FB6CFBCB79}" type="pres">
      <dgm:prSet presAssocID="{CA4EE65D-677C-714B-9C72-8350C4CB164D}" presName="composite" presStyleCnt="0"/>
      <dgm:spPr/>
    </dgm:pt>
    <dgm:pt modelId="{637C4F47-7F43-4B47-87B9-C9AACFC56879}" type="pres">
      <dgm:prSet presAssocID="{CA4EE65D-677C-714B-9C72-8350C4CB164D}" presName="parTx" presStyleLbl="alignNode1" presStyleIdx="0" presStyleCnt="1" custScaleY="137630" custLinFactNeighborY="-500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51024C-C976-B446-931C-0FD06F23E0A0}" type="pres">
      <dgm:prSet presAssocID="{CA4EE65D-677C-714B-9C72-8350C4CB164D}" presName="desTx" presStyleLbl="alignAccFollowNode1" presStyleIdx="0" presStyleCnt="1" custScaleY="1124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317BFD-9D15-D941-B415-9530A09ABC35}" type="presOf" srcId="{29A30D58-A2D5-0642-B6DD-2CBB1AA66386}" destId="{E951024C-C976-B446-931C-0FD06F23E0A0}" srcOrd="0" destOrd="0" presId="urn:microsoft.com/office/officeart/2005/8/layout/hList1"/>
    <dgm:cxn modelId="{3CB4B7B4-E96D-D54F-B21E-013F278D1B97}" srcId="{CA4EE65D-677C-714B-9C72-8350C4CB164D}" destId="{29A30D58-A2D5-0642-B6DD-2CBB1AA66386}" srcOrd="0" destOrd="0" parTransId="{47E22200-F623-0B4A-BF54-23169FE22803}" sibTransId="{8E058BEE-9F80-BF4D-BE98-1E6AB278FBE8}"/>
    <dgm:cxn modelId="{8483A6C7-1B7A-8D48-AF50-FBD731F152ED}" srcId="{18AEE275-2074-884C-9D97-48443788DA68}" destId="{CA4EE65D-677C-714B-9C72-8350C4CB164D}" srcOrd="0" destOrd="0" parTransId="{77A10210-AC3F-9043-90F4-646A308A5A9A}" sibTransId="{2CD4A70F-3FCB-814D-8106-B081A501C0B6}"/>
    <dgm:cxn modelId="{E91F4823-70FF-F548-9D69-B91A503EFAC7}" type="presOf" srcId="{18AEE275-2074-884C-9D97-48443788DA68}" destId="{AAA82B56-364F-E944-A07D-66347F8EF5B0}" srcOrd="0" destOrd="0" presId="urn:microsoft.com/office/officeart/2005/8/layout/hList1"/>
    <dgm:cxn modelId="{C85627D2-8B6C-2949-800B-D56267B56803}" srcId="{CA4EE65D-677C-714B-9C72-8350C4CB164D}" destId="{74E7E0B5-3AF4-9940-97D2-8F0963354004}" srcOrd="1" destOrd="0" parTransId="{0DD46230-E4E7-5A40-9BA0-86BF2688FDC4}" sibTransId="{95D554F1-E50D-3742-9CFC-82633C96933A}"/>
    <dgm:cxn modelId="{BA252FBE-AC85-3840-BF56-835F417E8540}" srcId="{CA4EE65D-677C-714B-9C72-8350C4CB164D}" destId="{A47BFCDE-7120-8C40-A546-1F1CFB615241}" srcOrd="2" destOrd="0" parTransId="{4B65E617-DAFD-DD4E-8CB2-2777DFF11A73}" sibTransId="{A8BF8518-5939-3D49-A9D3-A8B1785BFAB0}"/>
    <dgm:cxn modelId="{709C74E9-A0FE-C540-A0C7-F770A756B438}" type="presOf" srcId="{74E7E0B5-3AF4-9940-97D2-8F0963354004}" destId="{E951024C-C976-B446-931C-0FD06F23E0A0}" srcOrd="0" destOrd="1" presId="urn:microsoft.com/office/officeart/2005/8/layout/hList1"/>
    <dgm:cxn modelId="{2C7098D3-702A-4241-8941-A424C738C132}" type="presOf" srcId="{A47BFCDE-7120-8C40-A546-1F1CFB615241}" destId="{E951024C-C976-B446-931C-0FD06F23E0A0}" srcOrd="0" destOrd="2" presId="urn:microsoft.com/office/officeart/2005/8/layout/hList1"/>
    <dgm:cxn modelId="{5DCF5932-F489-4549-B3D9-EE2C2E0A2B73}" type="presOf" srcId="{CA4EE65D-677C-714B-9C72-8350C4CB164D}" destId="{637C4F47-7F43-4B47-87B9-C9AACFC56879}" srcOrd="0" destOrd="0" presId="urn:microsoft.com/office/officeart/2005/8/layout/hList1"/>
    <dgm:cxn modelId="{EBE5D5A6-1E64-2640-98DA-CD561375A2CC}" type="presParOf" srcId="{AAA82B56-364F-E944-A07D-66347F8EF5B0}" destId="{60D4F463-9032-4640-92DC-F7FB6CFBCB79}" srcOrd="0" destOrd="0" presId="urn:microsoft.com/office/officeart/2005/8/layout/hList1"/>
    <dgm:cxn modelId="{17711093-5495-E246-9703-FA7D89C0B170}" type="presParOf" srcId="{60D4F463-9032-4640-92DC-F7FB6CFBCB79}" destId="{637C4F47-7F43-4B47-87B9-C9AACFC56879}" srcOrd="0" destOrd="0" presId="urn:microsoft.com/office/officeart/2005/8/layout/hList1"/>
    <dgm:cxn modelId="{4397759D-AE77-ED4D-825D-41F933D676DF}" type="presParOf" srcId="{60D4F463-9032-4640-92DC-F7FB6CFBCB79}" destId="{E951024C-C976-B446-931C-0FD06F23E0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4DFB070-E927-CA43-9742-A5ECF8878E6D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CDFF9E-402B-0142-A7A3-C17783154248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Pop consumer electronics</a:t>
          </a:r>
          <a:endParaRPr lang="en-US" dirty="0"/>
        </a:p>
      </dgm:t>
    </dgm:pt>
    <dgm:pt modelId="{BAE943D7-D3EF-AD4A-BBF4-5381B48BB3FB}" type="parTrans" cxnId="{A0773967-25D2-1C41-8EC7-3C6DA5BC91D5}">
      <dgm:prSet/>
      <dgm:spPr/>
      <dgm:t>
        <a:bodyPr/>
        <a:lstStyle/>
        <a:p>
          <a:endParaRPr lang="en-US"/>
        </a:p>
      </dgm:t>
    </dgm:pt>
    <dgm:pt modelId="{A1225FED-B00D-D740-ABCE-4F406815519E}" type="sibTrans" cxnId="{A0773967-25D2-1C41-8EC7-3C6DA5BC91D5}">
      <dgm:prSet/>
      <dgm:spPr/>
      <dgm:t>
        <a:bodyPr/>
        <a:lstStyle/>
        <a:p>
          <a:endParaRPr lang="en-US"/>
        </a:p>
      </dgm:t>
    </dgm:pt>
    <dgm:pt modelId="{765F974C-3B00-7B4A-97CF-E6454F68FB13}">
      <dgm:prSet phldrT="[Text]"/>
      <dgm:spPr/>
      <dgm:t>
        <a:bodyPr/>
        <a:lstStyle/>
        <a:p>
          <a:r>
            <a:rPr lang="en-US" dirty="0" smtClean="0"/>
            <a:t>“Social media” for employees</a:t>
          </a:r>
          <a:endParaRPr lang="en-US" dirty="0"/>
        </a:p>
      </dgm:t>
    </dgm:pt>
    <dgm:pt modelId="{4694C433-D380-1B48-A986-82B5E7A9B17C}" type="parTrans" cxnId="{8CC5E366-6E32-CD41-B57A-0D7B6BF9E053}">
      <dgm:prSet/>
      <dgm:spPr/>
      <dgm:t>
        <a:bodyPr/>
        <a:lstStyle/>
        <a:p>
          <a:endParaRPr lang="en-US"/>
        </a:p>
      </dgm:t>
    </dgm:pt>
    <dgm:pt modelId="{2C7E9E3C-066D-A84C-B54E-B7EC518789B7}" type="sibTrans" cxnId="{8CC5E366-6E32-CD41-B57A-0D7B6BF9E053}">
      <dgm:prSet/>
      <dgm:spPr/>
      <dgm:t>
        <a:bodyPr/>
        <a:lstStyle/>
        <a:p>
          <a:endParaRPr lang="en-US"/>
        </a:p>
      </dgm:t>
    </dgm:pt>
    <dgm:pt modelId="{B803CBF9-6938-F645-B5C9-B3AF13BAB290}">
      <dgm:prSet phldrT="[Text]"/>
      <dgm:spPr/>
      <dgm:t>
        <a:bodyPr/>
        <a:lstStyle/>
        <a:p>
          <a:r>
            <a:rPr lang="en-US" dirty="0" smtClean="0"/>
            <a:t>Business Mobile applications</a:t>
          </a:r>
          <a:endParaRPr lang="en-US" dirty="0"/>
        </a:p>
      </dgm:t>
    </dgm:pt>
    <dgm:pt modelId="{A1242806-167E-C549-85F0-22F88B9399BD}" type="parTrans" cxnId="{081A04FE-F32A-1746-AF79-9392FE47F692}">
      <dgm:prSet/>
      <dgm:spPr/>
      <dgm:t>
        <a:bodyPr/>
        <a:lstStyle/>
        <a:p>
          <a:endParaRPr lang="en-US"/>
        </a:p>
      </dgm:t>
    </dgm:pt>
    <dgm:pt modelId="{6B9CD3C8-05FE-B942-8277-2479627D4F48}" type="sibTrans" cxnId="{081A04FE-F32A-1746-AF79-9392FE47F692}">
      <dgm:prSet/>
      <dgm:spPr/>
      <dgm:t>
        <a:bodyPr/>
        <a:lstStyle/>
        <a:p>
          <a:endParaRPr lang="en-US"/>
        </a:p>
      </dgm:t>
    </dgm:pt>
    <dgm:pt modelId="{4D5C8255-D4FC-2F4F-AEDF-55AFC69614DC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Super thin clients</a:t>
          </a:r>
          <a:endParaRPr lang="en-US" dirty="0"/>
        </a:p>
      </dgm:t>
    </dgm:pt>
    <dgm:pt modelId="{7A2D9594-2837-204B-BA96-C2A5AC7EDB2D}" type="parTrans" cxnId="{2E4DF179-9419-A843-968A-F7E5711711B7}">
      <dgm:prSet/>
      <dgm:spPr/>
      <dgm:t>
        <a:bodyPr/>
        <a:lstStyle/>
        <a:p>
          <a:endParaRPr lang="en-US"/>
        </a:p>
      </dgm:t>
    </dgm:pt>
    <dgm:pt modelId="{1D598496-25EA-E24A-A8A5-807E29BB121F}" type="sibTrans" cxnId="{2E4DF179-9419-A843-968A-F7E5711711B7}">
      <dgm:prSet/>
      <dgm:spPr/>
      <dgm:t>
        <a:bodyPr/>
        <a:lstStyle/>
        <a:p>
          <a:endParaRPr lang="en-US"/>
        </a:p>
      </dgm:t>
    </dgm:pt>
    <dgm:pt modelId="{4364D9D6-C775-5945-8865-15B4A6E97801}">
      <dgm:prSet phldrT="[Text]"/>
      <dgm:spPr/>
      <dgm:t>
        <a:bodyPr/>
        <a:lstStyle/>
        <a:p>
          <a:r>
            <a:rPr lang="en-US" dirty="0" smtClean="0"/>
            <a:t>Internet connection only</a:t>
          </a:r>
          <a:endParaRPr lang="en-US" dirty="0"/>
        </a:p>
      </dgm:t>
    </dgm:pt>
    <dgm:pt modelId="{D9A6B301-B7B9-9C4F-85E1-B36930062B18}" type="parTrans" cxnId="{DDADCA05-DF13-A546-8B89-C5E5D6770406}">
      <dgm:prSet/>
      <dgm:spPr/>
      <dgm:t>
        <a:bodyPr/>
        <a:lstStyle/>
        <a:p>
          <a:endParaRPr lang="en-US"/>
        </a:p>
      </dgm:t>
    </dgm:pt>
    <dgm:pt modelId="{F68927E8-434F-8747-A3BD-E78D906D757D}" type="sibTrans" cxnId="{DDADCA05-DF13-A546-8B89-C5E5D6770406}">
      <dgm:prSet/>
      <dgm:spPr/>
      <dgm:t>
        <a:bodyPr/>
        <a:lstStyle/>
        <a:p>
          <a:endParaRPr lang="en-US"/>
        </a:p>
      </dgm:t>
    </dgm:pt>
    <dgm:pt modelId="{3EEF5F56-A9B9-B343-A7F3-4047459E6067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Industry approach to cloud</a:t>
          </a:r>
          <a:endParaRPr lang="en-US" dirty="0"/>
        </a:p>
      </dgm:t>
    </dgm:pt>
    <dgm:pt modelId="{9373C68D-7E41-2743-A022-4D64B6F2DCB2}" type="parTrans" cxnId="{D34A5CD5-C8F2-1D44-ADC6-5D53B870F2D3}">
      <dgm:prSet/>
      <dgm:spPr/>
      <dgm:t>
        <a:bodyPr/>
        <a:lstStyle/>
        <a:p>
          <a:endParaRPr lang="en-US"/>
        </a:p>
      </dgm:t>
    </dgm:pt>
    <dgm:pt modelId="{DD7722A4-3E69-AC4C-8EC5-2DCCF2BF2D47}" type="sibTrans" cxnId="{D34A5CD5-C8F2-1D44-ADC6-5D53B870F2D3}">
      <dgm:prSet/>
      <dgm:spPr/>
      <dgm:t>
        <a:bodyPr/>
        <a:lstStyle/>
        <a:p>
          <a:endParaRPr lang="en-US"/>
        </a:p>
      </dgm:t>
    </dgm:pt>
    <dgm:pt modelId="{E84602C8-A317-2446-AF90-012E11A64DDE}">
      <dgm:prSet phldrT="[Text]"/>
      <dgm:spPr/>
      <dgm:t>
        <a:bodyPr/>
        <a:lstStyle/>
        <a:p>
          <a:r>
            <a:rPr lang="en-US" dirty="0" smtClean="0"/>
            <a:t>Be proactive</a:t>
          </a:r>
          <a:endParaRPr lang="en-US" dirty="0"/>
        </a:p>
      </dgm:t>
    </dgm:pt>
    <dgm:pt modelId="{9A36E0DF-0FDA-104F-A9CD-21E0DC41EED3}" type="parTrans" cxnId="{D78EE277-6E52-2F41-868A-BB8A3F9F19DE}">
      <dgm:prSet/>
      <dgm:spPr/>
      <dgm:t>
        <a:bodyPr/>
        <a:lstStyle/>
        <a:p>
          <a:endParaRPr lang="en-US"/>
        </a:p>
      </dgm:t>
    </dgm:pt>
    <dgm:pt modelId="{558454A4-88BB-CD4F-B1D9-3F7B51CE3DB3}" type="sibTrans" cxnId="{D78EE277-6E52-2F41-868A-BB8A3F9F19DE}">
      <dgm:prSet/>
      <dgm:spPr/>
      <dgm:t>
        <a:bodyPr/>
        <a:lstStyle/>
        <a:p>
          <a:endParaRPr lang="en-US"/>
        </a:p>
      </dgm:t>
    </dgm:pt>
    <dgm:pt modelId="{5529F8E7-059B-DD4B-8D9A-0B790BC16E16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App Convergence</a:t>
          </a:r>
          <a:endParaRPr lang="en-US" dirty="0"/>
        </a:p>
      </dgm:t>
    </dgm:pt>
    <dgm:pt modelId="{6A1A6CCD-51F3-9344-8A94-8FB5942A19A4}" type="parTrans" cxnId="{6693FA63-C1C9-2343-8CA6-7C462DA503CE}">
      <dgm:prSet/>
      <dgm:spPr/>
      <dgm:t>
        <a:bodyPr/>
        <a:lstStyle/>
        <a:p>
          <a:endParaRPr lang="en-US"/>
        </a:p>
      </dgm:t>
    </dgm:pt>
    <dgm:pt modelId="{8245E60C-AF63-1B42-B363-E8D1F2BA9206}" type="sibTrans" cxnId="{6693FA63-C1C9-2343-8CA6-7C462DA503CE}">
      <dgm:prSet/>
      <dgm:spPr/>
      <dgm:t>
        <a:bodyPr/>
        <a:lstStyle/>
        <a:p>
          <a:endParaRPr lang="en-US"/>
        </a:p>
      </dgm:t>
    </dgm:pt>
    <dgm:pt modelId="{BD49F29D-4675-9F45-A46B-DC76445574B0}">
      <dgm:prSet phldrT="[Text]"/>
      <dgm:spPr/>
      <dgm:t>
        <a:bodyPr/>
        <a:lstStyle/>
        <a:p>
          <a:r>
            <a:rPr lang="en-US" dirty="0" smtClean="0"/>
            <a:t>e.g. tagging employee data to emails</a:t>
          </a:r>
          <a:endParaRPr lang="en-US" dirty="0"/>
        </a:p>
      </dgm:t>
    </dgm:pt>
    <dgm:pt modelId="{F60BA8A6-5791-9144-A27F-D0730D47844E}" type="parTrans" cxnId="{5E80CE6A-912A-8B4B-B939-AA19CCBAEECF}">
      <dgm:prSet/>
      <dgm:spPr/>
      <dgm:t>
        <a:bodyPr/>
        <a:lstStyle/>
        <a:p>
          <a:endParaRPr lang="en-US"/>
        </a:p>
      </dgm:t>
    </dgm:pt>
    <dgm:pt modelId="{36977B4D-88A0-AD47-AEFC-3A1DE043C6B4}" type="sibTrans" cxnId="{5E80CE6A-912A-8B4B-B939-AA19CCBAEECF}">
      <dgm:prSet/>
      <dgm:spPr/>
      <dgm:t>
        <a:bodyPr/>
        <a:lstStyle/>
        <a:p>
          <a:endParaRPr lang="en-US"/>
        </a:p>
      </dgm:t>
    </dgm:pt>
    <dgm:pt modelId="{F5BE8184-63D4-AA4C-A731-B91C8BD0C389}">
      <dgm:prSet phldrT="[Text]"/>
      <dgm:spPr/>
      <dgm:t>
        <a:bodyPr/>
        <a:lstStyle/>
        <a:p>
          <a:r>
            <a:rPr lang="en-US" dirty="0" smtClean="0"/>
            <a:t>Hardware for the cloud</a:t>
          </a:r>
          <a:endParaRPr lang="en-US" dirty="0"/>
        </a:p>
      </dgm:t>
    </dgm:pt>
    <dgm:pt modelId="{3CF9FA51-FEDE-E848-9682-218A0A375E5C}" type="parTrans" cxnId="{27F2918A-FE94-F145-8ADC-0461DB8BFDF5}">
      <dgm:prSet/>
      <dgm:spPr/>
      <dgm:t>
        <a:bodyPr/>
        <a:lstStyle/>
        <a:p>
          <a:endParaRPr lang="en-US"/>
        </a:p>
      </dgm:t>
    </dgm:pt>
    <dgm:pt modelId="{6C6A8087-B71C-BA40-B1E6-A6ECB82C69F9}" type="sibTrans" cxnId="{27F2918A-FE94-F145-8ADC-0461DB8BFDF5}">
      <dgm:prSet/>
      <dgm:spPr/>
      <dgm:t>
        <a:bodyPr/>
        <a:lstStyle/>
        <a:p>
          <a:endParaRPr lang="en-US"/>
        </a:p>
      </dgm:t>
    </dgm:pt>
    <dgm:pt modelId="{ED10B3A3-4801-C445-9589-422B5FC7603D}">
      <dgm:prSet phldrT="[Text]"/>
      <dgm:spPr/>
      <dgm:t>
        <a:bodyPr/>
        <a:lstStyle/>
        <a:p>
          <a:r>
            <a:rPr lang="en-US" dirty="0" smtClean="0"/>
            <a:t>Be prepared for tech and reap rewards</a:t>
          </a:r>
          <a:endParaRPr lang="en-US" dirty="0"/>
        </a:p>
      </dgm:t>
    </dgm:pt>
    <dgm:pt modelId="{08F74F1F-23DA-CA47-8DC5-42D9169F546C}" type="parTrans" cxnId="{AF6CF1F1-8FF0-434E-A710-767266EE30A4}">
      <dgm:prSet/>
      <dgm:spPr/>
      <dgm:t>
        <a:bodyPr/>
        <a:lstStyle/>
        <a:p>
          <a:endParaRPr lang="en-US"/>
        </a:p>
      </dgm:t>
    </dgm:pt>
    <dgm:pt modelId="{7BD5AD18-75BA-244F-8BB5-42BFC2CAA09F}" type="sibTrans" cxnId="{AF6CF1F1-8FF0-434E-A710-767266EE30A4}">
      <dgm:prSet/>
      <dgm:spPr/>
      <dgm:t>
        <a:bodyPr/>
        <a:lstStyle/>
        <a:p>
          <a:endParaRPr lang="en-US"/>
        </a:p>
      </dgm:t>
    </dgm:pt>
    <dgm:pt modelId="{402B8EE9-6202-F041-8BFA-365CD072F306}">
      <dgm:prSet phldrT="[Text]"/>
      <dgm:spPr/>
      <dgm:t>
        <a:bodyPr/>
        <a:lstStyle/>
        <a:p>
          <a:r>
            <a:rPr lang="en-US" dirty="0" smtClean="0"/>
            <a:t>Let’s you get relevant info while talking</a:t>
          </a:r>
          <a:endParaRPr lang="en-US" dirty="0"/>
        </a:p>
      </dgm:t>
    </dgm:pt>
    <dgm:pt modelId="{14BF9D56-DD14-8844-B202-7A9E618A5A51}" type="parTrans" cxnId="{A5BF41F4-3DBE-4D4B-A340-B8C0BED3DFED}">
      <dgm:prSet/>
      <dgm:spPr/>
      <dgm:t>
        <a:bodyPr/>
        <a:lstStyle/>
        <a:p>
          <a:endParaRPr lang="en-US"/>
        </a:p>
      </dgm:t>
    </dgm:pt>
    <dgm:pt modelId="{FAD6B843-5BE7-D04A-81A5-240C48ED478F}" type="sibTrans" cxnId="{A5BF41F4-3DBE-4D4B-A340-B8C0BED3DFED}">
      <dgm:prSet/>
      <dgm:spPr/>
      <dgm:t>
        <a:bodyPr/>
        <a:lstStyle/>
        <a:p>
          <a:endParaRPr lang="en-US"/>
        </a:p>
      </dgm:t>
    </dgm:pt>
    <dgm:pt modelId="{9868CF53-4E41-5642-8FF4-D62C3DB25286}" type="pres">
      <dgm:prSet presAssocID="{94DFB070-E927-CA43-9742-A5ECF8878E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69E4A77B-B8BD-714C-B81E-96C0BFDDD862}" type="pres">
      <dgm:prSet presAssocID="{5DCDFF9E-402B-0142-A7A3-C17783154248}" presName="linNode" presStyleCnt="0"/>
      <dgm:spPr/>
    </dgm:pt>
    <dgm:pt modelId="{061A956E-8D50-AF4B-8F5D-FBD14BFE2392}" type="pres">
      <dgm:prSet presAssocID="{5DCDFF9E-402B-0142-A7A3-C17783154248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73E6F-69F5-8F4E-B27A-62D386745E38}" type="pres">
      <dgm:prSet presAssocID="{5DCDFF9E-402B-0142-A7A3-C17783154248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C17931-87E4-F947-B1CC-0F38F30AC185}" type="pres">
      <dgm:prSet presAssocID="{A1225FED-B00D-D740-ABCE-4F406815519E}" presName="sp" presStyleCnt="0"/>
      <dgm:spPr/>
    </dgm:pt>
    <dgm:pt modelId="{31549343-9FEE-1248-862F-C430287B6B6C}" type="pres">
      <dgm:prSet presAssocID="{4D5C8255-D4FC-2F4F-AEDF-55AFC69614DC}" presName="linNode" presStyleCnt="0"/>
      <dgm:spPr/>
    </dgm:pt>
    <dgm:pt modelId="{105935A5-D4E3-D948-A745-8A8D1032B0A5}" type="pres">
      <dgm:prSet presAssocID="{4D5C8255-D4FC-2F4F-AEDF-55AFC69614DC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818AA1-631B-7949-8E6E-10E9FE99201C}" type="pres">
      <dgm:prSet presAssocID="{4D5C8255-D4FC-2F4F-AEDF-55AFC69614DC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C52250-5CBB-9E43-B5A9-3CD1687D66D0}" type="pres">
      <dgm:prSet presAssocID="{1D598496-25EA-E24A-A8A5-807E29BB121F}" presName="sp" presStyleCnt="0"/>
      <dgm:spPr/>
    </dgm:pt>
    <dgm:pt modelId="{790248BA-6E31-664C-8A06-6D49C74B8EB7}" type="pres">
      <dgm:prSet presAssocID="{3EEF5F56-A9B9-B343-A7F3-4047459E6067}" presName="linNode" presStyleCnt="0"/>
      <dgm:spPr/>
    </dgm:pt>
    <dgm:pt modelId="{ADB1B9F7-F225-D244-A42A-5AB31013A3E5}" type="pres">
      <dgm:prSet presAssocID="{3EEF5F56-A9B9-B343-A7F3-4047459E6067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BF0A552D-C5CD-5E4D-BC25-65931F325DEF}" type="pres">
      <dgm:prSet presAssocID="{3EEF5F56-A9B9-B343-A7F3-4047459E6067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2C0F5F-FF59-DE4D-9AB7-24EDDC2E6613}" type="pres">
      <dgm:prSet presAssocID="{DD7722A4-3E69-AC4C-8EC5-2DCCF2BF2D47}" presName="sp" presStyleCnt="0"/>
      <dgm:spPr/>
    </dgm:pt>
    <dgm:pt modelId="{3C6A9F92-8C46-0749-BE4D-8123E7DDFA94}" type="pres">
      <dgm:prSet presAssocID="{5529F8E7-059B-DD4B-8D9A-0B790BC16E16}" presName="linNode" presStyleCnt="0"/>
      <dgm:spPr/>
    </dgm:pt>
    <dgm:pt modelId="{9C06E67D-4003-934F-94BC-48E1391D7673}" type="pres">
      <dgm:prSet presAssocID="{5529F8E7-059B-DD4B-8D9A-0B790BC16E16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BE156-2B85-F343-9120-4460F3412D19}" type="pres">
      <dgm:prSet presAssocID="{5529F8E7-059B-DD4B-8D9A-0B790BC16E16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EA04CD-8755-4B45-B249-ACBE76089E81}" type="presOf" srcId="{765F974C-3B00-7B4A-97CF-E6454F68FB13}" destId="{8D673E6F-69F5-8F4E-B27A-62D386745E38}" srcOrd="0" destOrd="0" presId="urn:microsoft.com/office/officeart/2005/8/layout/vList5"/>
    <dgm:cxn modelId="{6693FA63-C1C9-2343-8CA6-7C462DA503CE}" srcId="{94DFB070-E927-CA43-9742-A5ECF8878E6D}" destId="{5529F8E7-059B-DD4B-8D9A-0B790BC16E16}" srcOrd="3" destOrd="0" parTransId="{6A1A6CCD-51F3-9344-8A94-8FB5942A19A4}" sibTransId="{8245E60C-AF63-1B42-B363-E8D1F2BA9206}"/>
    <dgm:cxn modelId="{D34A5CD5-C8F2-1D44-ADC6-5D53B870F2D3}" srcId="{94DFB070-E927-CA43-9742-A5ECF8878E6D}" destId="{3EEF5F56-A9B9-B343-A7F3-4047459E6067}" srcOrd="2" destOrd="0" parTransId="{9373C68D-7E41-2743-A022-4D64B6F2DCB2}" sibTransId="{DD7722A4-3E69-AC4C-8EC5-2DCCF2BF2D47}"/>
    <dgm:cxn modelId="{5B37F3A9-B6A6-1543-B054-D9C9264ED828}" type="presOf" srcId="{3EEF5F56-A9B9-B343-A7F3-4047459E6067}" destId="{ADB1B9F7-F225-D244-A42A-5AB31013A3E5}" srcOrd="0" destOrd="0" presId="urn:microsoft.com/office/officeart/2005/8/layout/vList5"/>
    <dgm:cxn modelId="{2E4DF179-9419-A843-968A-F7E5711711B7}" srcId="{94DFB070-E927-CA43-9742-A5ECF8878E6D}" destId="{4D5C8255-D4FC-2F4F-AEDF-55AFC69614DC}" srcOrd="1" destOrd="0" parTransId="{7A2D9594-2837-204B-BA96-C2A5AC7EDB2D}" sibTransId="{1D598496-25EA-E24A-A8A5-807E29BB121F}"/>
    <dgm:cxn modelId="{68335E97-6929-1C40-A4E5-0A497D63EA1A}" type="presOf" srcId="{4D5C8255-D4FC-2F4F-AEDF-55AFC69614DC}" destId="{105935A5-D4E3-D948-A745-8A8D1032B0A5}" srcOrd="0" destOrd="0" presId="urn:microsoft.com/office/officeart/2005/8/layout/vList5"/>
    <dgm:cxn modelId="{A0773967-25D2-1C41-8EC7-3C6DA5BC91D5}" srcId="{94DFB070-E927-CA43-9742-A5ECF8878E6D}" destId="{5DCDFF9E-402B-0142-A7A3-C17783154248}" srcOrd="0" destOrd="0" parTransId="{BAE943D7-D3EF-AD4A-BBF4-5381B48BB3FB}" sibTransId="{A1225FED-B00D-D740-ABCE-4F406815519E}"/>
    <dgm:cxn modelId="{27F2918A-FE94-F145-8ADC-0461DB8BFDF5}" srcId="{4D5C8255-D4FC-2F4F-AEDF-55AFC69614DC}" destId="{F5BE8184-63D4-AA4C-A731-B91C8BD0C389}" srcOrd="1" destOrd="0" parTransId="{3CF9FA51-FEDE-E848-9682-218A0A375E5C}" sibTransId="{6C6A8087-B71C-BA40-B1E6-A6ECB82C69F9}"/>
    <dgm:cxn modelId="{DDADCA05-DF13-A546-8B89-C5E5D6770406}" srcId="{4D5C8255-D4FC-2F4F-AEDF-55AFC69614DC}" destId="{4364D9D6-C775-5945-8865-15B4A6E97801}" srcOrd="0" destOrd="0" parTransId="{D9A6B301-B7B9-9C4F-85E1-B36930062B18}" sibTransId="{F68927E8-434F-8747-A3BD-E78D906D757D}"/>
    <dgm:cxn modelId="{0071D6A2-2AA0-4A41-A2CD-8EAE364ED065}" type="presOf" srcId="{E84602C8-A317-2446-AF90-012E11A64DDE}" destId="{BF0A552D-C5CD-5E4D-BC25-65931F325DEF}" srcOrd="0" destOrd="0" presId="urn:microsoft.com/office/officeart/2005/8/layout/vList5"/>
    <dgm:cxn modelId="{FE579F77-1C01-EF40-ACC3-5AB4A0396DE1}" type="presOf" srcId="{B803CBF9-6938-F645-B5C9-B3AF13BAB290}" destId="{8D673E6F-69F5-8F4E-B27A-62D386745E38}" srcOrd="0" destOrd="1" presId="urn:microsoft.com/office/officeart/2005/8/layout/vList5"/>
    <dgm:cxn modelId="{C814292E-E4FC-FA4F-8A25-7EF817BE602F}" type="presOf" srcId="{402B8EE9-6202-F041-8BFA-365CD072F306}" destId="{790BE156-2B85-F343-9120-4460F3412D19}" srcOrd="0" destOrd="1" presId="urn:microsoft.com/office/officeart/2005/8/layout/vList5"/>
    <dgm:cxn modelId="{27872C3E-33B6-8543-8FAF-52EC0C325C88}" type="presOf" srcId="{5529F8E7-059B-DD4B-8D9A-0B790BC16E16}" destId="{9C06E67D-4003-934F-94BC-48E1391D7673}" srcOrd="0" destOrd="0" presId="urn:microsoft.com/office/officeart/2005/8/layout/vList5"/>
    <dgm:cxn modelId="{AF6CF1F1-8FF0-434E-A710-767266EE30A4}" srcId="{3EEF5F56-A9B9-B343-A7F3-4047459E6067}" destId="{ED10B3A3-4801-C445-9589-422B5FC7603D}" srcOrd="1" destOrd="0" parTransId="{08F74F1F-23DA-CA47-8DC5-42D9169F546C}" sibTransId="{7BD5AD18-75BA-244F-8BB5-42BFC2CAA09F}"/>
    <dgm:cxn modelId="{D78EE277-6E52-2F41-868A-BB8A3F9F19DE}" srcId="{3EEF5F56-A9B9-B343-A7F3-4047459E6067}" destId="{E84602C8-A317-2446-AF90-012E11A64DDE}" srcOrd="0" destOrd="0" parTransId="{9A36E0DF-0FDA-104F-A9CD-21E0DC41EED3}" sibTransId="{558454A4-88BB-CD4F-B1D9-3F7B51CE3DB3}"/>
    <dgm:cxn modelId="{5E80CE6A-912A-8B4B-B939-AA19CCBAEECF}" srcId="{5529F8E7-059B-DD4B-8D9A-0B790BC16E16}" destId="{BD49F29D-4675-9F45-A46B-DC76445574B0}" srcOrd="0" destOrd="0" parTransId="{F60BA8A6-5791-9144-A27F-D0730D47844E}" sibTransId="{36977B4D-88A0-AD47-AEFC-3A1DE043C6B4}"/>
    <dgm:cxn modelId="{5355863F-CFBD-EA4F-946D-8888E7883C4E}" type="presOf" srcId="{94DFB070-E927-CA43-9742-A5ECF8878E6D}" destId="{9868CF53-4E41-5642-8FF4-D62C3DB25286}" srcOrd="0" destOrd="0" presId="urn:microsoft.com/office/officeart/2005/8/layout/vList5"/>
    <dgm:cxn modelId="{8CC5E366-6E32-CD41-B57A-0D7B6BF9E053}" srcId="{5DCDFF9E-402B-0142-A7A3-C17783154248}" destId="{765F974C-3B00-7B4A-97CF-E6454F68FB13}" srcOrd="0" destOrd="0" parTransId="{4694C433-D380-1B48-A986-82B5E7A9B17C}" sibTransId="{2C7E9E3C-066D-A84C-B54E-B7EC518789B7}"/>
    <dgm:cxn modelId="{081A04FE-F32A-1746-AF79-9392FE47F692}" srcId="{5DCDFF9E-402B-0142-A7A3-C17783154248}" destId="{B803CBF9-6938-F645-B5C9-B3AF13BAB290}" srcOrd="1" destOrd="0" parTransId="{A1242806-167E-C549-85F0-22F88B9399BD}" sibTransId="{6B9CD3C8-05FE-B942-8277-2479627D4F48}"/>
    <dgm:cxn modelId="{3C64F0A0-2C37-7741-91E1-8AF67FED7869}" type="presOf" srcId="{5DCDFF9E-402B-0142-A7A3-C17783154248}" destId="{061A956E-8D50-AF4B-8F5D-FBD14BFE2392}" srcOrd="0" destOrd="0" presId="urn:microsoft.com/office/officeart/2005/8/layout/vList5"/>
    <dgm:cxn modelId="{36422E87-C437-8D4C-AAD5-C945F20BCE28}" type="presOf" srcId="{F5BE8184-63D4-AA4C-A731-B91C8BD0C389}" destId="{33818AA1-631B-7949-8E6E-10E9FE99201C}" srcOrd="0" destOrd="1" presId="urn:microsoft.com/office/officeart/2005/8/layout/vList5"/>
    <dgm:cxn modelId="{9A7DA327-495D-F945-B6A9-86562665C8FB}" type="presOf" srcId="{4364D9D6-C775-5945-8865-15B4A6E97801}" destId="{33818AA1-631B-7949-8E6E-10E9FE99201C}" srcOrd="0" destOrd="0" presId="urn:microsoft.com/office/officeart/2005/8/layout/vList5"/>
    <dgm:cxn modelId="{D32552B9-9579-514E-8361-546102777B4D}" type="presOf" srcId="{BD49F29D-4675-9F45-A46B-DC76445574B0}" destId="{790BE156-2B85-F343-9120-4460F3412D19}" srcOrd="0" destOrd="0" presId="urn:microsoft.com/office/officeart/2005/8/layout/vList5"/>
    <dgm:cxn modelId="{17C1FB9C-35B8-1445-B0C5-0CDC5652B333}" type="presOf" srcId="{ED10B3A3-4801-C445-9589-422B5FC7603D}" destId="{BF0A552D-C5CD-5E4D-BC25-65931F325DEF}" srcOrd="0" destOrd="1" presId="urn:microsoft.com/office/officeart/2005/8/layout/vList5"/>
    <dgm:cxn modelId="{A5BF41F4-3DBE-4D4B-A340-B8C0BED3DFED}" srcId="{5529F8E7-059B-DD4B-8D9A-0B790BC16E16}" destId="{402B8EE9-6202-F041-8BFA-365CD072F306}" srcOrd="1" destOrd="0" parTransId="{14BF9D56-DD14-8844-B202-7A9E618A5A51}" sibTransId="{FAD6B843-5BE7-D04A-81A5-240C48ED478F}"/>
    <dgm:cxn modelId="{CA0D3DD7-9401-954B-BEEE-81FDBA4EE832}" type="presParOf" srcId="{9868CF53-4E41-5642-8FF4-D62C3DB25286}" destId="{69E4A77B-B8BD-714C-B81E-96C0BFDDD862}" srcOrd="0" destOrd="0" presId="urn:microsoft.com/office/officeart/2005/8/layout/vList5"/>
    <dgm:cxn modelId="{CAAAE6A9-A619-7E4D-B095-D1CF059E1CEE}" type="presParOf" srcId="{69E4A77B-B8BD-714C-B81E-96C0BFDDD862}" destId="{061A956E-8D50-AF4B-8F5D-FBD14BFE2392}" srcOrd="0" destOrd="0" presId="urn:microsoft.com/office/officeart/2005/8/layout/vList5"/>
    <dgm:cxn modelId="{0A087A1A-5ECF-9240-9FE0-8C3E38D624EA}" type="presParOf" srcId="{69E4A77B-B8BD-714C-B81E-96C0BFDDD862}" destId="{8D673E6F-69F5-8F4E-B27A-62D386745E38}" srcOrd="1" destOrd="0" presId="urn:microsoft.com/office/officeart/2005/8/layout/vList5"/>
    <dgm:cxn modelId="{1AA83FB5-A861-DC48-BD93-69DE72353EA5}" type="presParOf" srcId="{9868CF53-4E41-5642-8FF4-D62C3DB25286}" destId="{8CC17931-87E4-F947-B1CC-0F38F30AC185}" srcOrd="1" destOrd="0" presId="urn:microsoft.com/office/officeart/2005/8/layout/vList5"/>
    <dgm:cxn modelId="{B592B525-AB78-0444-8A2D-6F2A3CED5390}" type="presParOf" srcId="{9868CF53-4E41-5642-8FF4-D62C3DB25286}" destId="{31549343-9FEE-1248-862F-C430287B6B6C}" srcOrd="2" destOrd="0" presId="urn:microsoft.com/office/officeart/2005/8/layout/vList5"/>
    <dgm:cxn modelId="{B3168AC7-D7F0-A848-AF26-14BC2524FAAA}" type="presParOf" srcId="{31549343-9FEE-1248-862F-C430287B6B6C}" destId="{105935A5-D4E3-D948-A745-8A8D1032B0A5}" srcOrd="0" destOrd="0" presId="urn:microsoft.com/office/officeart/2005/8/layout/vList5"/>
    <dgm:cxn modelId="{06FE7323-50FB-4240-8893-5E828FB528FE}" type="presParOf" srcId="{31549343-9FEE-1248-862F-C430287B6B6C}" destId="{33818AA1-631B-7949-8E6E-10E9FE99201C}" srcOrd="1" destOrd="0" presId="urn:microsoft.com/office/officeart/2005/8/layout/vList5"/>
    <dgm:cxn modelId="{DA164BF4-CD26-0847-B723-872FC53A6D05}" type="presParOf" srcId="{9868CF53-4E41-5642-8FF4-D62C3DB25286}" destId="{48C52250-5CBB-9E43-B5A9-3CD1687D66D0}" srcOrd="3" destOrd="0" presId="urn:microsoft.com/office/officeart/2005/8/layout/vList5"/>
    <dgm:cxn modelId="{F8510244-3796-694B-AF1E-98D1B4FD4E64}" type="presParOf" srcId="{9868CF53-4E41-5642-8FF4-D62C3DB25286}" destId="{790248BA-6E31-664C-8A06-6D49C74B8EB7}" srcOrd="4" destOrd="0" presId="urn:microsoft.com/office/officeart/2005/8/layout/vList5"/>
    <dgm:cxn modelId="{CBBAC650-49AE-E141-8F96-1E7B3166657D}" type="presParOf" srcId="{790248BA-6E31-664C-8A06-6D49C74B8EB7}" destId="{ADB1B9F7-F225-D244-A42A-5AB31013A3E5}" srcOrd="0" destOrd="0" presId="urn:microsoft.com/office/officeart/2005/8/layout/vList5"/>
    <dgm:cxn modelId="{02E2F4E2-495D-F34D-A4A7-0B4EC243D28D}" type="presParOf" srcId="{790248BA-6E31-664C-8A06-6D49C74B8EB7}" destId="{BF0A552D-C5CD-5E4D-BC25-65931F325DEF}" srcOrd="1" destOrd="0" presId="urn:microsoft.com/office/officeart/2005/8/layout/vList5"/>
    <dgm:cxn modelId="{C0EFD360-DC49-6541-9E8D-C1477BAE69FF}" type="presParOf" srcId="{9868CF53-4E41-5642-8FF4-D62C3DB25286}" destId="{DB2C0F5F-FF59-DE4D-9AB7-24EDDC2E6613}" srcOrd="5" destOrd="0" presId="urn:microsoft.com/office/officeart/2005/8/layout/vList5"/>
    <dgm:cxn modelId="{D7B709D1-11D0-3440-B152-07147AF43C68}" type="presParOf" srcId="{9868CF53-4E41-5642-8FF4-D62C3DB25286}" destId="{3C6A9F92-8C46-0749-BE4D-8123E7DDFA94}" srcOrd="6" destOrd="0" presId="urn:microsoft.com/office/officeart/2005/8/layout/vList5"/>
    <dgm:cxn modelId="{5A1E9DB7-E49B-2141-9AAA-16316875D9D5}" type="presParOf" srcId="{3C6A9F92-8C46-0749-BE4D-8123E7DDFA94}" destId="{9C06E67D-4003-934F-94BC-48E1391D7673}" srcOrd="0" destOrd="0" presId="urn:microsoft.com/office/officeart/2005/8/layout/vList5"/>
    <dgm:cxn modelId="{D54CC033-B9FC-6C47-8D19-7F9613C4131F}" type="presParOf" srcId="{3C6A9F92-8C46-0749-BE4D-8123E7DDFA94}" destId="{790BE156-2B85-F343-9120-4460F3412D1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7043DB-5455-480D-BA84-5E7122B9AF6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0574870-E5FE-4249-8927-9BA8D5C54A43}">
      <dgm:prSet phldrT="[Text]"/>
      <dgm:spPr/>
      <dgm:t>
        <a:bodyPr/>
        <a:lstStyle/>
        <a:p>
          <a:r>
            <a:rPr lang="en-NZ" dirty="0" smtClean="0"/>
            <a:t>Talent</a:t>
          </a:r>
          <a:endParaRPr lang="en-NZ" dirty="0"/>
        </a:p>
      </dgm:t>
    </dgm:pt>
    <dgm:pt modelId="{BC776D5F-52D2-4929-8ACE-CE385735C76D}" type="parTrans" cxnId="{14508D16-AC7F-4555-87F8-99A0EB4CC988}">
      <dgm:prSet/>
      <dgm:spPr/>
      <dgm:t>
        <a:bodyPr/>
        <a:lstStyle/>
        <a:p>
          <a:endParaRPr lang="en-NZ"/>
        </a:p>
      </dgm:t>
    </dgm:pt>
    <dgm:pt modelId="{C70971DA-EBC1-4676-95DF-FBC989D97E2B}" type="sibTrans" cxnId="{14508D16-AC7F-4555-87F8-99A0EB4CC988}">
      <dgm:prSet/>
      <dgm:spPr/>
      <dgm:t>
        <a:bodyPr/>
        <a:lstStyle/>
        <a:p>
          <a:endParaRPr lang="en-NZ"/>
        </a:p>
      </dgm:t>
    </dgm:pt>
    <dgm:pt modelId="{DC399BA1-5757-4DA0-AF14-CCB260ABCD5D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NZ" dirty="0" smtClean="0"/>
            <a:t>Culture</a:t>
          </a:r>
          <a:endParaRPr lang="en-NZ" dirty="0"/>
        </a:p>
      </dgm:t>
    </dgm:pt>
    <dgm:pt modelId="{D29AFDEC-0E51-4340-B5C1-2D4B6C4D7A23}" type="parTrans" cxnId="{ED679BD3-D5C8-4F87-9C2A-D82DE441E354}">
      <dgm:prSet/>
      <dgm:spPr/>
      <dgm:t>
        <a:bodyPr/>
        <a:lstStyle/>
        <a:p>
          <a:endParaRPr lang="en-NZ"/>
        </a:p>
      </dgm:t>
    </dgm:pt>
    <dgm:pt modelId="{1284A716-D9D3-4892-AE7E-6572CE705253}" type="sibTrans" cxnId="{ED679BD3-D5C8-4F87-9C2A-D82DE441E354}">
      <dgm:prSet/>
      <dgm:spPr/>
      <dgm:t>
        <a:bodyPr/>
        <a:lstStyle/>
        <a:p>
          <a:endParaRPr lang="en-NZ"/>
        </a:p>
      </dgm:t>
    </dgm:pt>
    <dgm:pt modelId="{48EBB54A-1AB3-4D14-8B7D-CBF373F2DAA6}" type="pres">
      <dgm:prSet presAssocID="{517043DB-5455-480D-BA84-5E7122B9AF65}" presName="CompostProcess" presStyleCnt="0">
        <dgm:presLayoutVars>
          <dgm:dir/>
          <dgm:resizeHandles val="exact"/>
        </dgm:presLayoutVars>
      </dgm:prSet>
      <dgm:spPr/>
    </dgm:pt>
    <dgm:pt modelId="{F4C1B802-E4A3-45FE-B7FD-D20D0B44E7EE}" type="pres">
      <dgm:prSet presAssocID="{517043DB-5455-480D-BA84-5E7122B9AF65}" presName="arrow" presStyleLbl="bgShp" presStyleIdx="0" presStyleCnt="1"/>
      <dgm:spPr/>
    </dgm:pt>
    <dgm:pt modelId="{7E1BBDAE-3AD4-4CB0-B984-61ED92111745}" type="pres">
      <dgm:prSet presAssocID="{517043DB-5455-480D-BA84-5E7122B9AF65}" presName="linearProcess" presStyleCnt="0"/>
      <dgm:spPr/>
    </dgm:pt>
    <dgm:pt modelId="{AA2D15D9-3D4B-4C71-800D-DC61A1460298}" type="pres">
      <dgm:prSet presAssocID="{90574870-E5FE-4249-8927-9BA8D5C54A43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7F9AD253-52B7-4DF1-9035-FFDD9417ECA6}" type="pres">
      <dgm:prSet presAssocID="{C70971DA-EBC1-4676-95DF-FBC989D97E2B}" presName="sibTrans" presStyleCnt="0"/>
      <dgm:spPr/>
    </dgm:pt>
    <dgm:pt modelId="{FD5CE5B6-15CA-4890-A577-8DE79B60AC23}" type="pres">
      <dgm:prSet presAssocID="{DC399BA1-5757-4DA0-AF14-CCB260ABCD5D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679BD3-D5C8-4F87-9C2A-D82DE441E354}" srcId="{517043DB-5455-480D-BA84-5E7122B9AF65}" destId="{DC399BA1-5757-4DA0-AF14-CCB260ABCD5D}" srcOrd="1" destOrd="0" parTransId="{D29AFDEC-0E51-4340-B5C1-2D4B6C4D7A23}" sibTransId="{1284A716-D9D3-4892-AE7E-6572CE705253}"/>
    <dgm:cxn modelId="{48557878-F889-4D88-ADC1-84215C08D5DB}" type="presOf" srcId="{517043DB-5455-480D-BA84-5E7122B9AF65}" destId="{48EBB54A-1AB3-4D14-8B7D-CBF373F2DAA6}" srcOrd="0" destOrd="0" presId="urn:microsoft.com/office/officeart/2005/8/layout/hProcess9"/>
    <dgm:cxn modelId="{14508D16-AC7F-4555-87F8-99A0EB4CC988}" srcId="{517043DB-5455-480D-BA84-5E7122B9AF65}" destId="{90574870-E5FE-4249-8927-9BA8D5C54A43}" srcOrd="0" destOrd="0" parTransId="{BC776D5F-52D2-4929-8ACE-CE385735C76D}" sibTransId="{C70971DA-EBC1-4676-95DF-FBC989D97E2B}"/>
    <dgm:cxn modelId="{F8E0C511-003E-4161-9911-9F4106DE1147}" type="presOf" srcId="{90574870-E5FE-4249-8927-9BA8D5C54A43}" destId="{AA2D15D9-3D4B-4C71-800D-DC61A1460298}" srcOrd="0" destOrd="0" presId="urn:microsoft.com/office/officeart/2005/8/layout/hProcess9"/>
    <dgm:cxn modelId="{0C8A4EA2-F047-4E5D-8163-1DF329D1CAD0}" type="presOf" srcId="{DC399BA1-5757-4DA0-AF14-CCB260ABCD5D}" destId="{FD5CE5B6-15CA-4890-A577-8DE79B60AC23}" srcOrd="0" destOrd="0" presId="urn:microsoft.com/office/officeart/2005/8/layout/hProcess9"/>
    <dgm:cxn modelId="{259985B6-ECD5-4086-9D18-47DABDC78C79}" type="presParOf" srcId="{48EBB54A-1AB3-4D14-8B7D-CBF373F2DAA6}" destId="{F4C1B802-E4A3-45FE-B7FD-D20D0B44E7EE}" srcOrd="0" destOrd="0" presId="urn:microsoft.com/office/officeart/2005/8/layout/hProcess9"/>
    <dgm:cxn modelId="{7A32EBD8-42CE-40BD-8AAD-699199E46C89}" type="presParOf" srcId="{48EBB54A-1AB3-4D14-8B7D-CBF373F2DAA6}" destId="{7E1BBDAE-3AD4-4CB0-B984-61ED92111745}" srcOrd="1" destOrd="0" presId="urn:microsoft.com/office/officeart/2005/8/layout/hProcess9"/>
    <dgm:cxn modelId="{35F50390-EC53-437D-82D3-E0DC9829D491}" type="presParOf" srcId="{7E1BBDAE-3AD4-4CB0-B984-61ED92111745}" destId="{AA2D15D9-3D4B-4C71-800D-DC61A1460298}" srcOrd="0" destOrd="0" presId="urn:microsoft.com/office/officeart/2005/8/layout/hProcess9"/>
    <dgm:cxn modelId="{47668A01-1A2A-42E1-8C73-5045D696FC5E}" type="presParOf" srcId="{7E1BBDAE-3AD4-4CB0-B984-61ED92111745}" destId="{7F9AD253-52B7-4DF1-9035-FFDD9417ECA6}" srcOrd="1" destOrd="0" presId="urn:microsoft.com/office/officeart/2005/8/layout/hProcess9"/>
    <dgm:cxn modelId="{F6D6FE41-E8FE-4AB5-8822-5B0685BAC8CF}" type="presParOf" srcId="{7E1BBDAE-3AD4-4CB0-B984-61ED92111745}" destId="{FD5CE5B6-15CA-4890-A577-8DE79B60AC23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A85C903-F4A9-D045-8BB6-3D504E1618B1}" type="doc">
      <dgm:prSet loTypeId="urn:microsoft.com/office/officeart/2005/8/layout/h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70D33F-64F5-5D49-AFE3-615E27574723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External</a:t>
          </a:r>
          <a:endParaRPr lang="en-US" dirty="0"/>
        </a:p>
      </dgm:t>
    </dgm:pt>
    <dgm:pt modelId="{BA949C85-FCF1-E342-9F6B-19F04D09FD80}" type="parTrans" cxnId="{487481C8-0D1F-F24E-BA9E-7C11DCFEC8BD}">
      <dgm:prSet/>
      <dgm:spPr/>
      <dgm:t>
        <a:bodyPr/>
        <a:lstStyle/>
        <a:p>
          <a:endParaRPr lang="en-US"/>
        </a:p>
      </dgm:t>
    </dgm:pt>
    <dgm:pt modelId="{4996743A-73E9-5E40-88B7-7BCC9E48346E}" type="sibTrans" cxnId="{487481C8-0D1F-F24E-BA9E-7C11DCFEC8BD}">
      <dgm:prSet/>
      <dgm:spPr/>
      <dgm:t>
        <a:bodyPr/>
        <a:lstStyle/>
        <a:p>
          <a:endParaRPr lang="en-US"/>
        </a:p>
      </dgm:t>
    </dgm:pt>
    <dgm:pt modelId="{B8DB90ED-EF0A-1442-96A2-CB6D32458478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Monitor Patents</a:t>
          </a:r>
          <a:endParaRPr lang="en-US" dirty="0"/>
        </a:p>
      </dgm:t>
    </dgm:pt>
    <dgm:pt modelId="{133FD670-87EB-7141-AF25-B1CE59837AA6}" type="parTrans" cxnId="{BC87BEC9-3CD0-764C-B4B0-9551828369C4}">
      <dgm:prSet/>
      <dgm:spPr/>
      <dgm:t>
        <a:bodyPr/>
        <a:lstStyle/>
        <a:p>
          <a:endParaRPr lang="en-US"/>
        </a:p>
      </dgm:t>
    </dgm:pt>
    <dgm:pt modelId="{41C87B35-7C41-F04A-BF95-33FA7B9A75D9}" type="sibTrans" cxnId="{BC87BEC9-3CD0-764C-B4B0-9551828369C4}">
      <dgm:prSet/>
      <dgm:spPr/>
      <dgm:t>
        <a:bodyPr/>
        <a:lstStyle/>
        <a:p>
          <a:endParaRPr lang="en-US"/>
        </a:p>
      </dgm:t>
    </dgm:pt>
    <dgm:pt modelId="{20C41A0B-3280-BB48-8FA8-835A63A81F04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Scholarships</a:t>
          </a:r>
          <a:endParaRPr lang="en-US" dirty="0"/>
        </a:p>
      </dgm:t>
    </dgm:pt>
    <dgm:pt modelId="{0E8568D2-B6AD-9D4A-A5D9-6F4DFDB3ED59}" type="parTrans" cxnId="{D9C5172A-21AC-A84C-8FA7-C1FD0252E721}">
      <dgm:prSet/>
      <dgm:spPr/>
      <dgm:t>
        <a:bodyPr/>
        <a:lstStyle/>
        <a:p>
          <a:endParaRPr lang="en-US"/>
        </a:p>
      </dgm:t>
    </dgm:pt>
    <dgm:pt modelId="{97590029-3715-3742-8FE2-9679C343F300}" type="sibTrans" cxnId="{D9C5172A-21AC-A84C-8FA7-C1FD0252E721}">
      <dgm:prSet/>
      <dgm:spPr/>
      <dgm:t>
        <a:bodyPr/>
        <a:lstStyle/>
        <a:p>
          <a:endParaRPr lang="en-US"/>
        </a:p>
      </dgm:t>
    </dgm:pt>
    <dgm:pt modelId="{E64EE3BF-E970-634E-BEA2-7D486AE0FBD4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Ask Customer</a:t>
          </a:r>
          <a:endParaRPr lang="en-US" dirty="0"/>
        </a:p>
      </dgm:t>
    </dgm:pt>
    <dgm:pt modelId="{282E2F11-D781-CB4F-B758-E3D7FED38405}" type="parTrans" cxnId="{CF01DEBC-997E-514B-BAB3-ABF0992C1264}">
      <dgm:prSet/>
      <dgm:spPr/>
      <dgm:t>
        <a:bodyPr/>
        <a:lstStyle/>
        <a:p>
          <a:endParaRPr lang="en-US"/>
        </a:p>
      </dgm:t>
    </dgm:pt>
    <dgm:pt modelId="{C6A7D7EB-0600-F948-9B37-9CDE281F9624}" type="sibTrans" cxnId="{CF01DEBC-997E-514B-BAB3-ABF0992C1264}">
      <dgm:prSet/>
      <dgm:spPr/>
      <dgm:t>
        <a:bodyPr/>
        <a:lstStyle/>
        <a:p>
          <a:endParaRPr lang="en-US"/>
        </a:p>
      </dgm:t>
    </dgm:pt>
    <dgm:pt modelId="{1071D2BC-CDCD-BB47-AC17-41BA53155429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Monitor publications</a:t>
          </a:r>
          <a:endParaRPr lang="en-US" dirty="0"/>
        </a:p>
      </dgm:t>
    </dgm:pt>
    <dgm:pt modelId="{A997D69A-C452-F44E-8B5A-03AE36FDD43A}" type="parTrans" cxnId="{3CCAB874-761E-3645-BB8F-534FB47EC1CB}">
      <dgm:prSet/>
      <dgm:spPr/>
      <dgm:t>
        <a:bodyPr/>
        <a:lstStyle/>
        <a:p>
          <a:endParaRPr lang="en-US"/>
        </a:p>
      </dgm:t>
    </dgm:pt>
    <dgm:pt modelId="{E68654A3-B7CB-F745-A9F2-4E1278E205E0}" type="sibTrans" cxnId="{3CCAB874-761E-3645-BB8F-534FB47EC1CB}">
      <dgm:prSet/>
      <dgm:spPr/>
      <dgm:t>
        <a:bodyPr/>
        <a:lstStyle/>
        <a:p>
          <a:endParaRPr lang="en-US"/>
        </a:p>
      </dgm:t>
    </dgm:pt>
    <dgm:pt modelId="{0B9D1E9A-598E-064A-91E3-C6B480707E64}" type="pres">
      <dgm:prSet presAssocID="{3A85C903-F4A9-D045-8BB6-3D504E1618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910C6119-1135-2B41-81FE-F0F08C0A82BE}" type="pres">
      <dgm:prSet presAssocID="{BD70D33F-64F5-5D49-AFE3-615E27574723}" presName="node" presStyleLbl="node1" presStyleIdx="0" presStyleCnt="1" custLinFactX="-60661" custLinFactNeighborX="-100000" custLinFactNeighborY="81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CAB874-761E-3645-BB8F-534FB47EC1CB}" srcId="{BD70D33F-64F5-5D49-AFE3-615E27574723}" destId="{1071D2BC-CDCD-BB47-AC17-41BA53155429}" srcOrd="3" destOrd="0" parTransId="{A997D69A-C452-F44E-8B5A-03AE36FDD43A}" sibTransId="{E68654A3-B7CB-F745-A9F2-4E1278E205E0}"/>
    <dgm:cxn modelId="{16F00902-34DD-1944-A9DD-67165CB9513D}" type="presOf" srcId="{B8DB90ED-EF0A-1442-96A2-CB6D32458478}" destId="{910C6119-1135-2B41-81FE-F0F08C0A82BE}" srcOrd="0" destOrd="1" presId="urn:microsoft.com/office/officeart/2005/8/layout/hList6"/>
    <dgm:cxn modelId="{A4AC2CAC-FA18-B04E-91EC-96479C0F76A4}" type="presOf" srcId="{1071D2BC-CDCD-BB47-AC17-41BA53155429}" destId="{910C6119-1135-2B41-81FE-F0F08C0A82BE}" srcOrd="0" destOrd="4" presId="urn:microsoft.com/office/officeart/2005/8/layout/hList6"/>
    <dgm:cxn modelId="{665B9B08-E2DD-0048-A3FF-D74F9FBD7B71}" type="presOf" srcId="{20C41A0B-3280-BB48-8FA8-835A63A81F04}" destId="{910C6119-1135-2B41-81FE-F0F08C0A82BE}" srcOrd="0" destOrd="2" presId="urn:microsoft.com/office/officeart/2005/8/layout/hList6"/>
    <dgm:cxn modelId="{D9C5172A-21AC-A84C-8FA7-C1FD0252E721}" srcId="{BD70D33F-64F5-5D49-AFE3-615E27574723}" destId="{20C41A0B-3280-BB48-8FA8-835A63A81F04}" srcOrd="1" destOrd="0" parTransId="{0E8568D2-B6AD-9D4A-A5D9-6F4DFDB3ED59}" sibTransId="{97590029-3715-3742-8FE2-9679C343F300}"/>
    <dgm:cxn modelId="{CF01DEBC-997E-514B-BAB3-ABF0992C1264}" srcId="{BD70D33F-64F5-5D49-AFE3-615E27574723}" destId="{E64EE3BF-E970-634E-BEA2-7D486AE0FBD4}" srcOrd="2" destOrd="0" parTransId="{282E2F11-D781-CB4F-B758-E3D7FED38405}" sibTransId="{C6A7D7EB-0600-F948-9B37-9CDE281F9624}"/>
    <dgm:cxn modelId="{BC87BEC9-3CD0-764C-B4B0-9551828369C4}" srcId="{BD70D33F-64F5-5D49-AFE3-615E27574723}" destId="{B8DB90ED-EF0A-1442-96A2-CB6D32458478}" srcOrd="0" destOrd="0" parTransId="{133FD670-87EB-7141-AF25-B1CE59837AA6}" sibTransId="{41C87B35-7C41-F04A-BF95-33FA7B9A75D9}"/>
    <dgm:cxn modelId="{D44F3BD3-C3C7-1D4C-AA41-621E918F563E}" type="presOf" srcId="{3A85C903-F4A9-D045-8BB6-3D504E1618B1}" destId="{0B9D1E9A-598E-064A-91E3-C6B480707E64}" srcOrd="0" destOrd="0" presId="urn:microsoft.com/office/officeart/2005/8/layout/hList6"/>
    <dgm:cxn modelId="{24D4E95A-6C4F-424C-BF61-40340DC142A0}" type="presOf" srcId="{E64EE3BF-E970-634E-BEA2-7D486AE0FBD4}" destId="{910C6119-1135-2B41-81FE-F0F08C0A82BE}" srcOrd="0" destOrd="3" presId="urn:microsoft.com/office/officeart/2005/8/layout/hList6"/>
    <dgm:cxn modelId="{487481C8-0D1F-F24E-BA9E-7C11DCFEC8BD}" srcId="{3A85C903-F4A9-D045-8BB6-3D504E1618B1}" destId="{BD70D33F-64F5-5D49-AFE3-615E27574723}" srcOrd="0" destOrd="0" parTransId="{BA949C85-FCF1-E342-9F6B-19F04D09FD80}" sibTransId="{4996743A-73E9-5E40-88B7-7BCC9E48346E}"/>
    <dgm:cxn modelId="{98018B65-F40C-1F48-93D1-E9BC331048F2}" type="presOf" srcId="{BD70D33F-64F5-5D49-AFE3-615E27574723}" destId="{910C6119-1135-2B41-81FE-F0F08C0A82BE}" srcOrd="0" destOrd="0" presId="urn:microsoft.com/office/officeart/2005/8/layout/hList6"/>
    <dgm:cxn modelId="{374592F2-013C-FC4C-B118-162A2787D5A5}" type="presParOf" srcId="{0B9D1E9A-598E-064A-91E3-C6B480707E64}" destId="{910C6119-1135-2B41-81FE-F0F08C0A82BE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06797A0-4555-8D4E-91E5-E00655E654A8}" type="doc">
      <dgm:prSet loTypeId="urn:microsoft.com/office/officeart/2005/8/layout/hProcess10#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6E28F8-FE5E-4B45-8D96-49826A635EC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Google-</a:t>
          </a:r>
          <a:r>
            <a:rPr lang="en-US" dirty="0" err="1" smtClean="0"/>
            <a:t>esque</a:t>
          </a:r>
          <a:r>
            <a:rPr lang="en-US" dirty="0" smtClean="0"/>
            <a:t> approach</a:t>
          </a:r>
          <a:endParaRPr lang="en-US" dirty="0"/>
        </a:p>
      </dgm:t>
    </dgm:pt>
    <dgm:pt modelId="{4393C068-A940-3145-998E-02DE29955D0E}" type="parTrans" cxnId="{70982EF3-8DBB-214E-B3D9-D9E1F75758A6}">
      <dgm:prSet/>
      <dgm:spPr/>
      <dgm:t>
        <a:bodyPr/>
        <a:lstStyle/>
        <a:p>
          <a:endParaRPr lang="en-US"/>
        </a:p>
      </dgm:t>
    </dgm:pt>
    <dgm:pt modelId="{2DDE7F6C-C600-CD4F-B819-276172CD1C19}" type="sibTrans" cxnId="{70982EF3-8DBB-214E-B3D9-D9E1F75758A6}">
      <dgm:prSet/>
      <dgm:spPr/>
      <dgm:t>
        <a:bodyPr/>
        <a:lstStyle/>
        <a:p>
          <a:endParaRPr lang="en-US"/>
        </a:p>
      </dgm:t>
    </dgm:pt>
    <dgm:pt modelId="{C7EBE3F4-AE56-6D49-AF49-AC4B30D01BB8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Related projects allowed</a:t>
          </a:r>
          <a:endParaRPr lang="en-US" dirty="0"/>
        </a:p>
      </dgm:t>
    </dgm:pt>
    <dgm:pt modelId="{F78AA6A6-6826-5D48-AE77-CAA6988FEF81}" type="parTrans" cxnId="{BFAEB116-C875-E146-8EBE-03C9BFC786A3}">
      <dgm:prSet/>
      <dgm:spPr/>
      <dgm:t>
        <a:bodyPr/>
        <a:lstStyle/>
        <a:p>
          <a:endParaRPr lang="en-US"/>
        </a:p>
      </dgm:t>
    </dgm:pt>
    <dgm:pt modelId="{B6C72D96-A0CE-9941-AFB9-FF95B004B1CD}" type="sibTrans" cxnId="{BFAEB116-C875-E146-8EBE-03C9BFC786A3}">
      <dgm:prSet/>
      <dgm:spPr/>
      <dgm:t>
        <a:bodyPr/>
        <a:lstStyle/>
        <a:p>
          <a:endParaRPr lang="en-US"/>
        </a:p>
      </dgm:t>
    </dgm:pt>
    <dgm:pt modelId="{B5A27F3F-94A5-7B4B-B1F1-E9D765AD2FFC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3 hours a week</a:t>
          </a:r>
          <a:endParaRPr lang="en-US" dirty="0"/>
        </a:p>
      </dgm:t>
    </dgm:pt>
    <dgm:pt modelId="{AA6BCC13-2D0A-2942-8B4F-32F97B3865F5}" type="parTrans" cxnId="{029AE19A-A167-9344-A66B-A5AE5D0DB31A}">
      <dgm:prSet/>
      <dgm:spPr/>
      <dgm:t>
        <a:bodyPr/>
        <a:lstStyle/>
        <a:p>
          <a:endParaRPr lang="en-US"/>
        </a:p>
      </dgm:t>
    </dgm:pt>
    <dgm:pt modelId="{13EC232F-DAE8-F642-A510-65D4F17CF447}" type="sibTrans" cxnId="{029AE19A-A167-9344-A66B-A5AE5D0DB31A}">
      <dgm:prSet/>
      <dgm:spPr/>
      <dgm:t>
        <a:bodyPr/>
        <a:lstStyle/>
        <a:p>
          <a:endParaRPr lang="en-US"/>
        </a:p>
      </dgm:t>
    </dgm:pt>
    <dgm:pt modelId="{FFD09FFB-4662-894E-A841-A4514A93382C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HP owned but fairly rewarded</a:t>
          </a:r>
          <a:endParaRPr lang="en-US" dirty="0"/>
        </a:p>
      </dgm:t>
    </dgm:pt>
    <dgm:pt modelId="{47AE62C3-861F-334C-A24A-2F9D77C76452}" type="parTrans" cxnId="{DA9DA0A4-D13D-BF4C-9E76-97C2F7B4C43F}">
      <dgm:prSet/>
      <dgm:spPr/>
      <dgm:t>
        <a:bodyPr/>
        <a:lstStyle/>
        <a:p>
          <a:endParaRPr lang="en-US"/>
        </a:p>
      </dgm:t>
    </dgm:pt>
    <dgm:pt modelId="{EE9A8031-00FD-E445-9492-8E7D5412C2FF}" type="sibTrans" cxnId="{DA9DA0A4-D13D-BF4C-9E76-97C2F7B4C43F}">
      <dgm:prSet/>
      <dgm:spPr/>
      <dgm:t>
        <a:bodyPr/>
        <a:lstStyle/>
        <a:p>
          <a:endParaRPr lang="en-US"/>
        </a:p>
      </dgm:t>
    </dgm:pt>
    <dgm:pt modelId="{C742D249-48A6-B24F-BE1F-1BB1E214BDB3}" type="pres">
      <dgm:prSet presAssocID="{C06797A0-4555-8D4E-91E5-E00655E654A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32B33028-56B4-7A4D-97F4-2DAC79B0573B}" type="pres">
      <dgm:prSet presAssocID="{336E28F8-FE5E-4B45-8D96-49826A635ECD}" presName="composite" presStyleCnt="0"/>
      <dgm:spPr/>
    </dgm:pt>
    <dgm:pt modelId="{BBF24916-D54E-1B44-945D-A8FC81E1A224}" type="pres">
      <dgm:prSet presAssocID="{336E28F8-FE5E-4B45-8D96-49826A635ECD}" presName="imagSh" presStyleLbl="b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42ACB36-510B-5449-BB1E-21BFB7388F7B}" type="pres">
      <dgm:prSet presAssocID="{336E28F8-FE5E-4B45-8D96-49826A635ECD}" presName="txNode" presStyleLbl="node1" presStyleIdx="0" presStyleCnt="4" custScaleX="152717" custScaleY="175039" custLinFactNeighborX="15216" custLinFactNeighborY="684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E65565-83D1-C34F-A99D-13D53034D293}" type="pres">
      <dgm:prSet presAssocID="{2DDE7F6C-C600-CD4F-B819-276172CD1C19}" presName="sibTrans" presStyleLbl="sibTrans2D1" presStyleIdx="0" presStyleCnt="3"/>
      <dgm:spPr/>
      <dgm:t>
        <a:bodyPr/>
        <a:lstStyle/>
        <a:p>
          <a:endParaRPr lang="en-NZ"/>
        </a:p>
      </dgm:t>
    </dgm:pt>
    <dgm:pt modelId="{0B1FA4E8-CD54-6D49-A7AF-668B1CDF64DA}" type="pres">
      <dgm:prSet presAssocID="{2DDE7F6C-C600-CD4F-B819-276172CD1C19}" presName="connTx" presStyleLbl="sibTrans2D1" presStyleIdx="0" presStyleCnt="3"/>
      <dgm:spPr/>
      <dgm:t>
        <a:bodyPr/>
        <a:lstStyle/>
        <a:p>
          <a:endParaRPr lang="en-NZ"/>
        </a:p>
      </dgm:t>
    </dgm:pt>
    <dgm:pt modelId="{220B7C9A-82E3-9544-945E-2A8A7E233ED0}" type="pres">
      <dgm:prSet presAssocID="{C7EBE3F4-AE56-6D49-AF49-AC4B30D01BB8}" presName="composite" presStyleCnt="0"/>
      <dgm:spPr/>
    </dgm:pt>
    <dgm:pt modelId="{8061F7A2-92D9-A44D-8381-D4827876A951}" type="pres">
      <dgm:prSet presAssocID="{C7EBE3F4-AE56-6D49-AF49-AC4B30D01BB8}" presName="imagSh" presStyleLbl="b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0655192-9277-A842-BE67-790B8E9387A6}" type="pres">
      <dgm:prSet presAssocID="{C7EBE3F4-AE56-6D49-AF49-AC4B30D01BB8}" presName="txNode" presStyleLbl="node1" presStyleIdx="1" presStyleCnt="4" custScaleX="152717" custScaleY="175039" custLinFactNeighborX="15216" custLinFactNeighborY="684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4DFBCB-E630-A245-AFD3-288420517B35}" type="pres">
      <dgm:prSet presAssocID="{B6C72D96-A0CE-9941-AFB9-FF95B004B1CD}" presName="sibTrans" presStyleLbl="sibTrans2D1" presStyleIdx="1" presStyleCnt="3"/>
      <dgm:spPr/>
      <dgm:t>
        <a:bodyPr/>
        <a:lstStyle/>
        <a:p>
          <a:endParaRPr lang="en-NZ"/>
        </a:p>
      </dgm:t>
    </dgm:pt>
    <dgm:pt modelId="{9C7235AD-BBC4-0543-A0D3-3084FAB042E8}" type="pres">
      <dgm:prSet presAssocID="{B6C72D96-A0CE-9941-AFB9-FF95B004B1CD}" presName="connTx" presStyleLbl="sibTrans2D1" presStyleIdx="1" presStyleCnt="3"/>
      <dgm:spPr/>
      <dgm:t>
        <a:bodyPr/>
        <a:lstStyle/>
        <a:p>
          <a:endParaRPr lang="en-NZ"/>
        </a:p>
      </dgm:t>
    </dgm:pt>
    <dgm:pt modelId="{84D38707-239D-2A48-A2C7-B3A9BAB37B14}" type="pres">
      <dgm:prSet presAssocID="{B5A27F3F-94A5-7B4B-B1F1-E9D765AD2FFC}" presName="composite" presStyleCnt="0"/>
      <dgm:spPr/>
    </dgm:pt>
    <dgm:pt modelId="{5111820A-852B-ED47-BB3C-77927FA65516}" type="pres">
      <dgm:prSet presAssocID="{B5A27F3F-94A5-7B4B-B1F1-E9D765AD2FFC}" presName="imagSh" presStyleLbl="b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45CF32C-F97B-E148-8D86-985C8A14E8CF}" type="pres">
      <dgm:prSet presAssocID="{B5A27F3F-94A5-7B4B-B1F1-E9D765AD2FFC}" presName="txNode" presStyleLbl="node1" presStyleIdx="2" presStyleCnt="4" custScaleX="152717" custScaleY="175039" custLinFactNeighborX="15216" custLinFactNeighborY="684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52F226-B193-5E49-952F-F69D6F9FD9B5}" type="pres">
      <dgm:prSet presAssocID="{13EC232F-DAE8-F642-A510-65D4F17CF447}" presName="sibTrans" presStyleLbl="sibTrans2D1" presStyleIdx="2" presStyleCnt="3"/>
      <dgm:spPr/>
      <dgm:t>
        <a:bodyPr/>
        <a:lstStyle/>
        <a:p>
          <a:endParaRPr lang="en-NZ"/>
        </a:p>
      </dgm:t>
    </dgm:pt>
    <dgm:pt modelId="{893E17BE-3CAE-0E43-AB1A-900C122C3FBB}" type="pres">
      <dgm:prSet presAssocID="{13EC232F-DAE8-F642-A510-65D4F17CF447}" presName="connTx" presStyleLbl="sibTrans2D1" presStyleIdx="2" presStyleCnt="3"/>
      <dgm:spPr/>
      <dgm:t>
        <a:bodyPr/>
        <a:lstStyle/>
        <a:p>
          <a:endParaRPr lang="en-NZ"/>
        </a:p>
      </dgm:t>
    </dgm:pt>
    <dgm:pt modelId="{F8484A9A-ADF8-FD44-A254-26FECB94A27E}" type="pres">
      <dgm:prSet presAssocID="{FFD09FFB-4662-894E-A841-A4514A93382C}" presName="composite" presStyleCnt="0"/>
      <dgm:spPr/>
    </dgm:pt>
    <dgm:pt modelId="{A15F7136-FD71-E540-A948-C1CD8E64D2E6}" type="pres">
      <dgm:prSet presAssocID="{FFD09FFB-4662-894E-A841-A4514A93382C}" presName="imagSh" presStyleLbl="b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4AFDACC-8197-8646-9C7B-5626CA41BEE8}" type="pres">
      <dgm:prSet presAssocID="{FFD09FFB-4662-894E-A841-A4514A93382C}" presName="txNode" presStyleLbl="node1" presStyleIdx="3" presStyleCnt="4" custScaleX="152717" custScaleY="175039" custLinFactNeighborX="5711" custLinFactNeighborY="684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0D3590-C0C4-584D-A104-6F146610A40C}" type="presOf" srcId="{B6C72D96-A0CE-9941-AFB9-FF95B004B1CD}" destId="{9C7235AD-BBC4-0543-A0D3-3084FAB042E8}" srcOrd="1" destOrd="0" presId="urn:microsoft.com/office/officeart/2005/8/layout/hProcess10#1"/>
    <dgm:cxn modelId="{30939881-47CF-794B-AF2E-1F316EB3339C}" type="presOf" srcId="{FFD09FFB-4662-894E-A841-A4514A93382C}" destId="{64AFDACC-8197-8646-9C7B-5626CA41BEE8}" srcOrd="0" destOrd="0" presId="urn:microsoft.com/office/officeart/2005/8/layout/hProcess10#1"/>
    <dgm:cxn modelId="{BD1A5088-96FE-E14B-8DAF-E087F8B2BAE8}" type="presOf" srcId="{336E28F8-FE5E-4B45-8D96-49826A635ECD}" destId="{142ACB36-510B-5449-BB1E-21BFB7388F7B}" srcOrd="0" destOrd="0" presId="urn:microsoft.com/office/officeart/2005/8/layout/hProcess10#1"/>
    <dgm:cxn modelId="{BFAEB116-C875-E146-8EBE-03C9BFC786A3}" srcId="{C06797A0-4555-8D4E-91E5-E00655E654A8}" destId="{C7EBE3F4-AE56-6D49-AF49-AC4B30D01BB8}" srcOrd="1" destOrd="0" parTransId="{F78AA6A6-6826-5D48-AE77-CAA6988FEF81}" sibTransId="{B6C72D96-A0CE-9941-AFB9-FF95B004B1CD}"/>
    <dgm:cxn modelId="{FB144FB6-22AF-8C46-A209-4EC1EA7AC7D9}" type="presOf" srcId="{C06797A0-4555-8D4E-91E5-E00655E654A8}" destId="{C742D249-48A6-B24F-BE1F-1BB1E214BDB3}" srcOrd="0" destOrd="0" presId="urn:microsoft.com/office/officeart/2005/8/layout/hProcess10#1"/>
    <dgm:cxn modelId="{DA9DA0A4-D13D-BF4C-9E76-97C2F7B4C43F}" srcId="{C06797A0-4555-8D4E-91E5-E00655E654A8}" destId="{FFD09FFB-4662-894E-A841-A4514A93382C}" srcOrd="3" destOrd="0" parTransId="{47AE62C3-861F-334C-A24A-2F9D77C76452}" sibTransId="{EE9A8031-00FD-E445-9492-8E7D5412C2FF}"/>
    <dgm:cxn modelId="{B7991AD8-D3D5-194A-8BB6-707A47CAA1D6}" type="presOf" srcId="{C7EBE3F4-AE56-6D49-AF49-AC4B30D01BB8}" destId="{60655192-9277-A842-BE67-790B8E9387A6}" srcOrd="0" destOrd="0" presId="urn:microsoft.com/office/officeart/2005/8/layout/hProcess10#1"/>
    <dgm:cxn modelId="{4A1F38EB-9FAD-C641-B953-4DA2D297F61A}" type="presOf" srcId="{2DDE7F6C-C600-CD4F-B819-276172CD1C19}" destId="{CEE65565-83D1-C34F-A99D-13D53034D293}" srcOrd="0" destOrd="0" presId="urn:microsoft.com/office/officeart/2005/8/layout/hProcess10#1"/>
    <dgm:cxn modelId="{812D356C-D3C7-4046-88BD-2EBE3B1F60FF}" type="presOf" srcId="{13EC232F-DAE8-F642-A510-65D4F17CF447}" destId="{893E17BE-3CAE-0E43-AB1A-900C122C3FBB}" srcOrd="1" destOrd="0" presId="urn:microsoft.com/office/officeart/2005/8/layout/hProcess10#1"/>
    <dgm:cxn modelId="{26EEC27D-A4E7-5A44-AEB8-B221FD280F38}" type="presOf" srcId="{B5A27F3F-94A5-7B4B-B1F1-E9D765AD2FFC}" destId="{245CF32C-F97B-E148-8D86-985C8A14E8CF}" srcOrd="0" destOrd="0" presId="urn:microsoft.com/office/officeart/2005/8/layout/hProcess10#1"/>
    <dgm:cxn modelId="{029AE19A-A167-9344-A66B-A5AE5D0DB31A}" srcId="{C06797A0-4555-8D4E-91E5-E00655E654A8}" destId="{B5A27F3F-94A5-7B4B-B1F1-E9D765AD2FFC}" srcOrd="2" destOrd="0" parTransId="{AA6BCC13-2D0A-2942-8B4F-32F97B3865F5}" sibTransId="{13EC232F-DAE8-F642-A510-65D4F17CF447}"/>
    <dgm:cxn modelId="{70982EF3-8DBB-214E-B3D9-D9E1F75758A6}" srcId="{C06797A0-4555-8D4E-91E5-E00655E654A8}" destId="{336E28F8-FE5E-4B45-8D96-49826A635ECD}" srcOrd="0" destOrd="0" parTransId="{4393C068-A940-3145-998E-02DE29955D0E}" sibTransId="{2DDE7F6C-C600-CD4F-B819-276172CD1C19}"/>
    <dgm:cxn modelId="{6A129A42-A9C7-544F-968E-2DF69730446C}" type="presOf" srcId="{B6C72D96-A0CE-9941-AFB9-FF95B004B1CD}" destId="{BC4DFBCB-E630-A245-AFD3-288420517B35}" srcOrd="0" destOrd="0" presId="urn:microsoft.com/office/officeart/2005/8/layout/hProcess10#1"/>
    <dgm:cxn modelId="{1D635608-F7E7-4A49-81A8-AB806F1365FC}" type="presOf" srcId="{13EC232F-DAE8-F642-A510-65D4F17CF447}" destId="{B052F226-B193-5E49-952F-F69D6F9FD9B5}" srcOrd="0" destOrd="0" presId="urn:microsoft.com/office/officeart/2005/8/layout/hProcess10#1"/>
    <dgm:cxn modelId="{906C107B-576D-5B4C-82F9-B2D977902C01}" type="presOf" srcId="{2DDE7F6C-C600-CD4F-B819-276172CD1C19}" destId="{0B1FA4E8-CD54-6D49-A7AF-668B1CDF64DA}" srcOrd="1" destOrd="0" presId="urn:microsoft.com/office/officeart/2005/8/layout/hProcess10#1"/>
    <dgm:cxn modelId="{558E60F5-012D-6646-A999-EC8ACADB6368}" type="presParOf" srcId="{C742D249-48A6-B24F-BE1F-1BB1E214BDB3}" destId="{32B33028-56B4-7A4D-97F4-2DAC79B0573B}" srcOrd="0" destOrd="0" presId="urn:microsoft.com/office/officeart/2005/8/layout/hProcess10#1"/>
    <dgm:cxn modelId="{60F60930-A6FC-844B-999B-BCC937C91584}" type="presParOf" srcId="{32B33028-56B4-7A4D-97F4-2DAC79B0573B}" destId="{BBF24916-D54E-1B44-945D-A8FC81E1A224}" srcOrd="0" destOrd="0" presId="urn:microsoft.com/office/officeart/2005/8/layout/hProcess10#1"/>
    <dgm:cxn modelId="{BADAD60A-C646-0545-BB0D-2D8D0BFAF247}" type="presParOf" srcId="{32B33028-56B4-7A4D-97F4-2DAC79B0573B}" destId="{142ACB36-510B-5449-BB1E-21BFB7388F7B}" srcOrd="1" destOrd="0" presId="urn:microsoft.com/office/officeart/2005/8/layout/hProcess10#1"/>
    <dgm:cxn modelId="{B01A7036-359F-4947-97C6-F9047194E01B}" type="presParOf" srcId="{C742D249-48A6-B24F-BE1F-1BB1E214BDB3}" destId="{CEE65565-83D1-C34F-A99D-13D53034D293}" srcOrd="1" destOrd="0" presId="urn:microsoft.com/office/officeart/2005/8/layout/hProcess10#1"/>
    <dgm:cxn modelId="{F040410E-CC9C-6843-8346-EB22EC997895}" type="presParOf" srcId="{CEE65565-83D1-C34F-A99D-13D53034D293}" destId="{0B1FA4E8-CD54-6D49-A7AF-668B1CDF64DA}" srcOrd="0" destOrd="0" presId="urn:microsoft.com/office/officeart/2005/8/layout/hProcess10#1"/>
    <dgm:cxn modelId="{C066E972-0FB4-4147-918A-1AF19D24BD42}" type="presParOf" srcId="{C742D249-48A6-B24F-BE1F-1BB1E214BDB3}" destId="{220B7C9A-82E3-9544-945E-2A8A7E233ED0}" srcOrd="2" destOrd="0" presId="urn:microsoft.com/office/officeart/2005/8/layout/hProcess10#1"/>
    <dgm:cxn modelId="{4E11ADBD-D25B-FC40-A116-11EED3097B25}" type="presParOf" srcId="{220B7C9A-82E3-9544-945E-2A8A7E233ED0}" destId="{8061F7A2-92D9-A44D-8381-D4827876A951}" srcOrd="0" destOrd="0" presId="urn:microsoft.com/office/officeart/2005/8/layout/hProcess10#1"/>
    <dgm:cxn modelId="{8EC037C7-2C47-E94A-8DED-F508A0148DE9}" type="presParOf" srcId="{220B7C9A-82E3-9544-945E-2A8A7E233ED0}" destId="{60655192-9277-A842-BE67-790B8E9387A6}" srcOrd="1" destOrd="0" presId="urn:microsoft.com/office/officeart/2005/8/layout/hProcess10#1"/>
    <dgm:cxn modelId="{EF775002-32EF-7942-8826-0BC04B6D4FA0}" type="presParOf" srcId="{C742D249-48A6-B24F-BE1F-1BB1E214BDB3}" destId="{BC4DFBCB-E630-A245-AFD3-288420517B35}" srcOrd="3" destOrd="0" presId="urn:microsoft.com/office/officeart/2005/8/layout/hProcess10#1"/>
    <dgm:cxn modelId="{ED008309-7FC1-7A47-A17D-F96176B29390}" type="presParOf" srcId="{BC4DFBCB-E630-A245-AFD3-288420517B35}" destId="{9C7235AD-BBC4-0543-A0D3-3084FAB042E8}" srcOrd="0" destOrd="0" presId="urn:microsoft.com/office/officeart/2005/8/layout/hProcess10#1"/>
    <dgm:cxn modelId="{A9E1D335-86F8-074F-8E76-A7F97C693B95}" type="presParOf" srcId="{C742D249-48A6-B24F-BE1F-1BB1E214BDB3}" destId="{84D38707-239D-2A48-A2C7-B3A9BAB37B14}" srcOrd="4" destOrd="0" presId="urn:microsoft.com/office/officeart/2005/8/layout/hProcess10#1"/>
    <dgm:cxn modelId="{6EA0D9B5-5444-A34F-AB3E-0F1FFEC279E4}" type="presParOf" srcId="{84D38707-239D-2A48-A2C7-B3A9BAB37B14}" destId="{5111820A-852B-ED47-BB3C-77927FA65516}" srcOrd="0" destOrd="0" presId="urn:microsoft.com/office/officeart/2005/8/layout/hProcess10#1"/>
    <dgm:cxn modelId="{E1350E99-F751-E644-AA5D-DA3AF35470A4}" type="presParOf" srcId="{84D38707-239D-2A48-A2C7-B3A9BAB37B14}" destId="{245CF32C-F97B-E148-8D86-985C8A14E8CF}" srcOrd="1" destOrd="0" presId="urn:microsoft.com/office/officeart/2005/8/layout/hProcess10#1"/>
    <dgm:cxn modelId="{4BC4EECF-5887-0245-BA42-5BB235B4C22D}" type="presParOf" srcId="{C742D249-48A6-B24F-BE1F-1BB1E214BDB3}" destId="{B052F226-B193-5E49-952F-F69D6F9FD9B5}" srcOrd="5" destOrd="0" presId="urn:microsoft.com/office/officeart/2005/8/layout/hProcess10#1"/>
    <dgm:cxn modelId="{FA9254C3-1998-1E4F-9F6C-583E02664709}" type="presParOf" srcId="{B052F226-B193-5E49-952F-F69D6F9FD9B5}" destId="{893E17BE-3CAE-0E43-AB1A-900C122C3FBB}" srcOrd="0" destOrd="0" presId="urn:microsoft.com/office/officeart/2005/8/layout/hProcess10#1"/>
    <dgm:cxn modelId="{E9903E50-7662-AA4E-A801-7C82D6B7C67A}" type="presParOf" srcId="{C742D249-48A6-B24F-BE1F-1BB1E214BDB3}" destId="{F8484A9A-ADF8-FD44-A254-26FECB94A27E}" srcOrd="6" destOrd="0" presId="urn:microsoft.com/office/officeart/2005/8/layout/hProcess10#1"/>
    <dgm:cxn modelId="{31327C22-DD69-2049-9101-6E6A522997E7}" type="presParOf" srcId="{F8484A9A-ADF8-FD44-A254-26FECB94A27E}" destId="{A15F7136-FD71-E540-A948-C1CD8E64D2E6}" srcOrd="0" destOrd="0" presId="urn:microsoft.com/office/officeart/2005/8/layout/hProcess10#1"/>
    <dgm:cxn modelId="{5B414F0B-FCD4-BF4C-8BAC-2F69E15CB60A}" type="presParOf" srcId="{F8484A9A-ADF8-FD44-A254-26FECB94A27E}" destId="{64AFDACC-8197-8646-9C7B-5626CA41BEE8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8440ED7-994B-724B-8FEE-6336258CA3A7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DA82CF-AED8-E748-B78B-BA9BA01BE4FB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Monitor and Identify</a:t>
          </a:r>
          <a:endParaRPr lang="en-US" dirty="0"/>
        </a:p>
      </dgm:t>
    </dgm:pt>
    <dgm:pt modelId="{CC0E0894-991B-354E-AFAF-16A1DBED4897}" type="parTrans" cxnId="{BAB5AF9C-7753-C145-B58A-C016A5A97BBA}">
      <dgm:prSet/>
      <dgm:spPr/>
      <dgm:t>
        <a:bodyPr/>
        <a:lstStyle/>
        <a:p>
          <a:endParaRPr lang="en-US"/>
        </a:p>
      </dgm:t>
    </dgm:pt>
    <dgm:pt modelId="{53202BB8-0FB8-8940-9813-6210EEF10AFD}" type="sibTrans" cxnId="{BAB5AF9C-7753-C145-B58A-C016A5A97BBA}">
      <dgm:prSet/>
      <dgm:spPr/>
      <dgm:t>
        <a:bodyPr/>
        <a:lstStyle/>
        <a:p>
          <a:endParaRPr lang="en-US"/>
        </a:p>
      </dgm:t>
    </dgm:pt>
    <dgm:pt modelId="{622C8965-3920-0A45-A650-2B35D7C91DFF}">
      <dgm:prSet phldrT="[Text]"/>
      <dgm:spPr/>
      <dgm:t>
        <a:bodyPr/>
        <a:lstStyle/>
        <a:p>
          <a:r>
            <a:rPr lang="en-US" dirty="0" smtClean="0"/>
            <a:t>e.g. piggyback program on existing software</a:t>
          </a:r>
          <a:endParaRPr lang="en-US" dirty="0"/>
        </a:p>
      </dgm:t>
    </dgm:pt>
    <dgm:pt modelId="{D5FF1B79-ED81-D643-B4C0-56019891EB69}" type="parTrans" cxnId="{FDFAB7EF-9BF5-C248-AF21-A08159717E7D}">
      <dgm:prSet/>
      <dgm:spPr/>
      <dgm:t>
        <a:bodyPr/>
        <a:lstStyle/>
        <a:p>
          <a:endParaRPr lang="en-US"/>
        </a:p>
      </dgm:t>
    </dgm:pt>
    <dgm:pt modelId="{7EEAE9FD-112C-734E-94B1-749A07545758}" type="sibTrans" cxnId="{FDFAB7EF-9BF5-C248-AF21-A08159717E7D}">
      <dgm:prSet/>
      <dgm:spPr/>
      <dgm:t>
        <a:bodyPr/>
        <a:lstStyle/>
        <a:p>
          <a:endParaRPr lang="en-US"/>
        </a:p>
      </dgm:t>
    </dgm:pt>
    <dgm:pt modelId="{13AAA710-EF36-A640-B5AA-FD15278D4A47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Observe</a:t>
          </a:r>
          <a:endParaRPr lang="en-US" dirty="0"/>
        </a:p>
      </dgm:t>
    </dgm:pt>
    <dgm:pt modelId="{A26C15A7-8F61-244D-A37B-C43747203103}" type="parTrans" cxnId="{CF1049DC-D8CF-7E48-8C71-B85C37B08D19}">
      <dgm:prSet/>
      <dgm:spPr/>
      <dgm:t>
        <a:bodyPr/>
        <a:lstStyle/>
        <a:p>
          <a:endParaRPr lang="en-US"/>
        </a:p>
      </dgm:t>
    </dgm:pt>
    <dgm:pt modelId="{CBC642FB-1ABA-6D46-92AF-FF621B64032F}" type="sibTrans" cxnId="{CF1049DC-D8CF-7E48-8C71-B85C37B08D19}">
      <dgm:prSet/>
      <dgm:spPr/>
      <dgm:t>
        <a:bodyPr/>
        <a:lstStyle/>
        <a:p>
          <a:endParaRPr lang="en-US"/>
        </a:p>
      </dgm:t>
    </dgm:pt>
    <dgm:pt modelId="{3FDD49ED-3806-544E-AA54-4A93AFE09F14}">
      <dgm:prSet phldrT="[Text]"/>
      <dgm:spPr/>
      <dgm:t>
        <a:bodyPr/>
        <a:lstStyle/>
        <a:p>
          <a:r>
            <a:rPr lang="en-US" dirty="0" smtClean="0"/>
            <a:t>Target group of companies’ staff interaction</a:t>
          </a:r>
          <a:endParaRPr lang="en-US" dirty="0"/>
        </a:p>
      </dgm:t>
    </dgm:pt>
    <dgm:pt modelId="{0CF1C006-A0E7-4E42-AB68-9CF8E7A6CBFE}" type="parTrans" cxnId="{652D3B26-C9EF-1B4D-BEAB-CDACCFF1BB1F}">
      <dgm:prSet/>
      <dgm:spPr/>
      <dgm:t>
        <a:bodyPr/>
        <a:lstStyle/>
        <a:p>
          <a:endParaRPr lang="en-US"/>
        </a:p>
      </dgm:t>
    </dgm:pt>
    <dgm:pt modelId="{6CC8E532-C88F-4E48-B09B-2542A3076614}" type="sibTrans" cxnId="{652D3B26-C9EF-1B4D-BEAB-CDACCFF1BB1F}">
      <dgm:prSet/>
      <dgm:spPr/>
      <dgm:t>
        <a:bodyPr/>
        <a:lstStyle/>
        <a:p>
          <a:endParaRPr lang="en-US"/>
        </a:p>
      </dgm:t>
    </dgm:pt>
    <dgm:pt modelId="{2B1D7BDA-8450-234E-9FA7-425EA0AAE392}" type="pres">
      <dgm:prSet presAssocID="{A8440ED7-994B-724B-8FEE-6336258CA3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554DBAE4-FF69-7E41-9060-B528CB8E1E86}" type="pres">
      <dgm:prSet presAssocID="{CBDA82CF-AED8-E748-B78B-BA9BA01BE4FB}" presName="linNode" presStyleCnt="0"/>
      <dgm:spPr/>
    </dgm:pt>
    <dgm:pt modelId="{1385CC17-0737-C846-BC04-20CD6F81C3C2}" type="pres">
      <dgm:prSet presAssocID="{CBDA82CF-AED8-E748-B78B-BA9BA01BE4FB}" presName="parentText" presStyleLbl="node1" presStyleIdx="0" presStyleCnt="2" custScaleX="18688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715305-E215-A141-B9B5-C2AC3515C0D4}" type="pres">
      <dgm:prSet presAssocID="{CBDA82CF-AED8-E748-B78B-BA9BA01BE4FB}" presName="descendantText" presStyleLbl="alignAccFollowNode1" presStyleIdx="0" presStyleCnt="2" custScaleX="149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51044-77FA-4F49-AD0B-338DD231BDFC}" type="pres">
      <dgm:prSet presAssocID="{53202BB8-0FB8-8940-9813-6210EEF10AFD}" presName="sp" presStyleCnt="0"/>
      <dgm:spPr/>
    </dgm:pt>
    <dgm:pt modelId="{C56FDEAF-3FAE-374F-A61F-D278CFA659D0}" type="pres">
      <dgm:prSet presAssocID="{13AAA710-EF36-A640-B5AA-FD15278D4A47}" presName="linNode" presStyleCnt="0"/>
      <dgm:spPr/>
    </dgm:pt>
    <dgm:pt modelId="{DC5FCE72-12A2-DE4C-83C2-52C2C4EAE73C}" type="pres">
      <dgm:prSet presAssocID="{13AAA710-EF36-A640-B5AA-FD15278D4A47}" presName="parentText" presStyleLbl="node1" presStyleIdx="1" presStyleCnt="2" custScaleX="127939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048510A1-932E-E74E-96EE-96F675724C41}" type="pres">
      <dgm:prSet presAssocID="{13AAA710-EF36-A640-B5AA-FD15278D4A4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CD9A17-46B1-7343-91FB-3A02DC492C25}" type="presOf" srcId="{CBDA82CF-AED8-E748-B78B-BA9BA01BE4FB}" destId="{1385CC17-0737-C846-BC04-20CD6F81C3C2}" srcOrd="0" destOrd="0" presId="urn:microsoft.com/office/officeart/2005/8/layout/vList5"/>
    <dgm:cxn modelId="{D0AFE55F-4633-764E-9C72-5B5C315DE530}" type="presOf" srcId="{A8440ED7-994B-724B-8FEE-6336258CA3A7}" destId="{2B1D7BDA-8450-234E-9FA7-425EA0AAE392}" srcOrd="0" destOrd="0" presId="urn:microsoft.com/office/officeart/2005/8/layout/vList5"/>
    <dgm:cxn modelId="{126176FA-5809-E146-B9F6-0425B47C053B}" type="presOf" srcId="{3FDD49ED-3806-544E-AA54-4A93AFE09F14}" destId="{048510A1-932E-E74E-96EE-96F675724C41}" srcOrd="0" destOrd="0" presId="urn:microsoft.com/office/officeart/2005/8/layout/vList5"/>
    <dgm:cxn modelId="{E919D1B7-ED90-F347-BDC6-70FB53C164DB}" type="presOf" srcId="{622C8965-3920-0A45-A650-2B35D7C91DFF}" destId="{AE715305-E215-A141-B9B5-C2AC3515C0D4}" srcOrd="0" destOrd="0" presId="urn:microsoft.com/office/officeart/2005/8/layout/vList5"/>
    <dgm:cxn modelId="{BAB5AF9C-7753-C145-B58A-C016A5A97BBA}" srcId="{A8440ED7-994B-724B-8FEE-6336258CA3A7}" destId="{CBDA82CF-AED8-E748-B78B-BA9BA01BE4FB}" srcOrd="0" destOrd="0" parTransId="{CC0E0894-991B-354E-AFAF-16A1DBED4897}" sibTransId="{53202BB8-0FB8-8940-9813-6210EEF10AFD}"/>
    <dgm:cxn modelId="{CF1049DC-D8CF-7E48-8C71-B85C37B08D19}" srcId="{A8440ED7-994B-724B-8FEE-6336258CA3A7}" destId="{13AAA710-EF36-A640-B5AA-FD15278D4A47}" srcOrd="1" destOrd="0" parTransId="{A26C15A7-8F61-244D-A37B-C43747203103}" sibTransId="{CBC642FB-1ABA-6D46-92AF-FF621B64032F}"/>
    <dgm:cxn modelId="{652D3B26-C9EF-1B4D-BEAB-CDACCFF1BB1F}" srcId="{13AAA710-EF36-A640-B5AA-FD15278D4A47}" destId="{3FDD49ED-3806-544E-AA54-4A93AFE09F14}" srcOrd="0" destOrd="0" parTransId="{0CF1C006-A0E7-4E42-AB68-9CF8E7A6CBFE}" sibTransId="{6CC8E532-C88F-4E48-B09B-2542A3076614}"/>
    <dgm:cxn modelId="{FDFAB7EF-9BF5-C248-AF21-A08159717E7D}" srcId="{CBDA82CF-AED8-E748-B78B-BA9BA01BE4FB}" destId="{622C8965-3920-0A45-A650-2B35D7C91DFF}" srcOrd="0" destOrd="0" parTransId="{D5FF1B79-ED81-D643-B4C0-56019891EB69}" sibTransId="{7EEAE9FD-112C-734E-94B1-749A07545758}"/>
    <dgm:cxn modelId="{2A82F831-F153-1241-9203-C523A265CC99}" type="presOf" srcId="{13AAA710-EF36-A640-B5AA-FD15278D4A47}" destId="{DC5FCE72-12A2-DE4C-83C2-52C2C4EAE73C}" srcOrd="0" destOrd="0" presId="urn:microsoft.com/office/officeart/2005/8/layout/vList5"/>
    <dgm:cxn modelId="{9400CDD5-1A0C-BE4E-BB57-20ED580D7468}" type="presParOf" srcId="{2B1D7BDA-8450-234E-9FA7-425EA0AAE392}" destId="{554DBAE4-FF69-7E41-9060-B528CB8E1E86}" srcOrd="0" destOrd="0" presId="urn:microsoft.com/office/officeart/2005/8/layout/vList5"/>
    <dgm:cxn modelId="{F8C1BEE1-17D8-AF47-95D8-6A657EDCFBAA}" type="presParOf" srcId="{554DBAE4-FF69-7E41-9060-B528CB8E1E86}" destId="{1385CC17-0737-C846-BC04-20CD6F81C3C2}" srcOrd="0" destOrd="0" presId="urn:microsoft.com/office/officeart/2005/8/layout/vList5"/>
    <dgm:cxn modelId="{B55A70F7-6B52-5F4D-B4E0-1D1B1B9EF0EF}" type="presParOf" srcId="{554DBAE4-FF69-7E41-9060-B528CB8E1E86}" destId="{AE715305-E215-A141-B9B5-C2AC3515C0D4}" srcOrd="1" destOrd="0" presId="urn:microsoft.com/office/officeart/2005/8/layout/vList5"/>
    <dgm:cxn modelId="{A07E52B4-AB86-094A-8B50-0820DF731E85}" type="presParOf" srcId="{2B1D7BDA-8450-234E-9FA7-425EA0AAE392}" destId="{D6C51044-77FA-4F49-AD0B-338DD231BDFC}" srcOrd="1" destOrd="0" presId="urn:microsoft.com/office/officeart/2005/8/layout/vList5"/>
    <dgm:cxn modelId="{CF3B683C-71C2-FD4F-A76F-699A39FEF716}" type="presParOf" srcId="{2B1D7BDA-8450-234E-9FA7-425EA0AAE392}" destId="{C56FDEAF-3FAE-374F-A61F-D278CFA659D0}" srcOrd="2" destOrd="0" presId="urn:microsoft.com/office/officeart/2005/8/layout/vList5"/>
    <dgm:cxn modelId="{AD4F39C7-EA71-1241-AA59-637B4503CD84}" type="presParOf" srcId="{C56FDEAF-3FAE-374F-A61F-D278CFA659D0}" destId="{DC5FCE72-12A2-DE4C-83C2-52C2C4EAE73C}" srcOrd="0" destOrd="0" presId="urn:microsoft.com/office/officeart/2005/8/layout/vList5"/>
    <dgm:cxn modelId="{065E81E6-F4F6-4E4B-A9BD-3F94E244F2FE}" type="presParOf" srcId="{C56FDEAF-3FAE-374F-A61F-D278CFA659D0}" destId="{048510A1-932E-E74E-96EE-96F675724C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0D2B9C5-4D96-8C42-A280-EA85359860D5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02A272-E0E9-8E46-9F25-AA442E9F5AA6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Apply innovation strategies = start up feel</a:t>
          </a:r>
          <a:endParaRPr lang="en-US" dirty="0"/>
        </a:p>
      </dgm:t>
    </dgm:pt>
    <dgm:pt modelId="{11FED0CF-55AB-164B-B927-2AB25017D9BF}" type="parTrans" cxnId="{9D538C3A-5773-A343-B1FF-7CAA2CD20413}">
      <dgm:prSet/>
      <dgm:spPr/>
      <dgm:t>
        <a:bodyPr/>
        <a:lstStyle/>
        <a:p>
          <a:endParaRPr lang="en-US"/>
        </a:p>
      </dgm:t>
    </dgm:pt>
    <dgm:pt modelId="{5D8B8D4F-7BA8-A44F-91BB-22093D912F3A}" type="sibTrans" cxnId="{9D538C3A-5773-A343-B1FF-7CAA2CD20413}">
      <dgm:prSet/>
      <dgm:spPr/>
      <dgm:t>
        <a:bodyPr/>
        <a:lstStyle/>
        <a:p>
          <a:endParaRPr lang="en-US"/>
        </a:p>
      </dgm:t>
    </dgm:pt>
    <dgm:pt modelId="{09FA6536-FD72-1846-A509-E52DFE30765B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Offer career development</a:t>
          </a:r>
          <a:endParaRPr lang="en-US" dirty="0"/>
        </a:p>
      </dgm:t>
    </dgm:pt>
    <dgm:pt modelId="{CD3334C3-B941-BC47-A3E2-23857D1351F7}" type="parTrans" cxnId="{431C61AC-5C6F-DB43-9C2E-3E297EED12BE}">
      <dgm:prSet/>
      <dgm:spPr/>
      <dgm:t>
        <a:bodyPr/>
        <a:lstStyle/>
        <a:p>
          <a:endParaRPr lang="en-US"/>
        </a:p>
      </dgm:t>
    </dgm:pt>
    <dgm:pt modelId="{7EF7FA6E-8104-144E-9567-5E6AD61BB759}" type="sibTrans" cxnId="{431C61AC-5C6F-DB43-9C2E-3E297EED12BE}">
      <dgm:prSet/>
      <dgm:spPr/>
      <dgm:t>
        <a:bodyPr/>
        <a:lstStyle/>
        <a:p>
          <a:endParaRPr lang="en-US"/>
        </a:p>
      </dgm:t>
    </dgm:pt>
    <dgm:pt modelId="{3F2CF495-4C2D-D841-AFC7-5571B8436DFA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Founder exit unavoidable</a:t>
          </a:r>
          <a:endParaRPr lang="en-US" dirty="0"/>
        </a:p>
      </dgm:t>
    </dgm:pt>
    <dgm:pt modelId="{BA477AF7-F624-2D42-B3E4-D7A4DE3DD599}" type="parTrans" cxnId="{33259AE8-1B68-9045-A16F-6B3F83D9AEAA}">
      <dgm:prSet/>
      <dgm:spPr/>
      <dgm:t>
        <a:bodyPr/>
        <a:lstStyle/>
        <a:p>
          <a:endParaRPr lang="en-US"/>
        </a:p>
      </dgm:t>
    </dgm:pt>
    <dgm:pt modelId="{3A2CAFAC-A095-E04C-A0AA-5B0481DF3BEC}" type="sibTrans" cxnId="{33259AE8-1B68-9045-A16F-6B3F83D9AEAA}">
      <dgm:prSet/>
      <dgm:spPr/>
      <dgm:t>
        <a:bodyPr/>
        <a:lstStyle/>
        <a:p>
          <a:endParaRPr lang="en-US"/>
        </a:p>
      </dgm:t>
    </dgm:pt>
    <dgm:pt modelId="{F29C057B-3052-1142-AFEA-7E8A664A1A68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Acquisition</a:t>
          </a:r>
          <a:endParaRPr lang="en-US" dirty="0"/>
        </a:p>
      </dgm:t>
    </dgm:pt>
    <dgm:pt modelId="{ACA4C5A9-FCBC-E943-80A3-25FF12C58A45}" type="parTrans" cxnId="{8CEE8C31-6A45-3C4B-989E-8E4C63D61D2B}">
      <dgm:prSet/>
      <dgm:spPr/>
      <dgm:t>
        <a:bodyPr/>
        <a:lstStyle/>
        <a:p>
          <a:endParaRPr lang="en-US"/>
        </a:p>
      </dgm:t>
    </dgm:pt>
    <dgm:pt modelId="{16AF3D15-4535-A04A-8DC8-9F3CA830E87C}" type="sibTrans" cxnId="{8CEE8C31-6A45-3C4B-989E-8E4C63D61D2B}">
      <dgm:prSet/>
      <dgm:spPr/>
      <dgm:t>
        <a:bodyPr/>
        <a:lstStyle/>
        <a:p>
          <a:endParaRPr lang="en-US"/>
        </a:p>
      </dgm:t>
    </dgm:pt>
    <dgm:pt modelId="{816AF895-B7C0-A840-91A4-9A3A87A86C94}" type="pres">
      <dgm:prSet presAssocID="{F0D2B9C5-4D96-8C42-A280-EA85359860D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44EB320A-801B-664E-90D3-DF0A31425270}" type="pres">
      <dgm:prSet presAssocID="{F29C057B-3052-1142-AFEA-7E8A664A1A68}" presName="roof" presStyleLbl="dkBgShp" presStyleIdx="0" presStyleCnt="2" custLinFactNeighborY="-24025"/>
      <dgm:spPr/>
      <dgm:t>
        <a:bodyPr/>
        <a:lstStyle/>
        <a:p>
          <a:endParaRPr lang="en-US"/>
        </a:p>
      </dgm:t>
    </dgm:pt>
    <dgm:pt modelId="{3A0CAF4E-9F57-444C-BB4E-4C91D7F7F6C7}" type="pres">
      <dgm:prSet presAssocID="{F29C057B-3052-1142-AFEA-7E8A664A1A68}" presName="pillars" presStyleCnt="0"/>
      <dgm:spPr/>
    </dgm:pt>
    <dgm:pt modelId="{A805454B-7D2A-3C43-875C-710733B5AB55}" type="pres">
      <dgm:prSet presAssocID="{F29C057B-3052-1142-AFEA-7E8A664A1A68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285CEF-BEB6-B949-8CA9-F841FD1D4CE7}" type="pres">
      <dgm:prSet presAssocID="{09FA6536-FD72-1846-A509-E52DFE30765B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C204BA3-CE0F-3847-A2C7-32EAB4DEE16A}" type="pres">
      <dgm:prSet presAssocID="{3F2CF495-4C2D-D841-AFC7-5571B8436DFA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DDC98DBD-FB8A-8442-A4C7-74F089613721}" type="pres">
      <dgm:prSet presAssocID="{F29C057B-3052-1142-AFEA-7E8A664A1A68}" presName="base" presStyleLbl="dkBgShp" presStyleIdx="1" presStyleCnt="2"/>
      <dgm:spPr/>
    </dgm:pt>
  </dgm:ptLst>
  <dgm:cxnLst>
    <dgm:cxn modelId="{F6F03B90-AEC5-CE44-9EBB-85FBB9E93D84}" type="presOf" srcId="{A702A272-E0E9-8E46-9F25-AA442E9F5AA6}" destId="{A805454B-7D2A-3C43-875C-710733B5AB55}" srcOrd="0" destOrd="0" presId="urn:microsoft.com/office/officeart/2005/8/layout/hList3"/>
    <dgm:cxn modelId="{33259AE8-1B68-9045-A16F-6B3F83D9AEAA}" srcId="{F29C057B-3052-1142-AFEA-7E8A664A1A68}" destId="{3F2CF495-4C2D-D841-AFC7-5571B8436DFA}" srcOrd="2" destOrd="0" parTransId="{BA477AF7-F624-2D42-B3E4-D7A4DE3DD599}" sibTransId="{3A2CAFAC-A095-E04C-A0AA-5B0481DF3BEC}"/>
    <dgm:cxn modelId="{F3A2FB00-4DDB-DD47-A1CB-096A841E1234}" type="presOf" srcId="{F0D2B9C5-4D96-8C42-A280-EA85359860D5}" destId="{816AF895-B7C0-A840-91A4-9A3A87A86C94}" srcOrd="0" destOrd="0" presId="urn:microsoft.com/office/officeart/2005/8/layout/hList3"/>
    <dgm:cxn modelId="{9E29055C-9966-0942-B589-04C3C299F26C}" type="presOf" srcId="{09FA6536-FD72-1846-A509-E52DFE30765B}" destId="{96285CEF-BEB6-B949-8CA9-F841FD1D4CE7}" srcOrd="0" destOrd="0" presId="urn:microsoft.com/office/officeart/2005/8/layout/hList3"/>
    <dgm:cxn modelId="{9D538C3A-5773-A343-B1FF-7CAA2CD20413}" srcId="{F29C057B-3052-1142-AFEA-7E8A664A1A68}" destId="{A702A272-E0E9-8E46-9F25-AA442E9F5AA6}" srcOrd="0" destOrd="0" parTransId="{11FED0CF-55AB-164B-B927-2AB25017D9BF}" sibTransId="{5D8B8D4F-7BA8-A44F-91BB-22093D912F3A}"/>
    <dgm:cxn modelId="{502526CA-67DC-2D42-9942-A2FAB07B796B}" type="presOf" srcId="{F29C057B-3052-1142-AFEA-7E8A664A1A68}" destId="{44EB320A-801B-664E-90D3-DF0A31425270}" srcOrd="0" destOrd="0" presId="urn:microsoft.com/office/officeart/2005/8/layout/hList3"/>
    <dgm:cxn modelId="{3D26E730-394E-D34A-B04D-D6916AE5C5A5}" type="presOf" srcId="{3F2CF495-4C2D-D841-AFC7-5571B8436DFA}" destId="{FC204BA3-CE0F-3847-A2C7-32EAB4DEE16A}" srcOrd="0" destOrd="0" presId="urn:microsoft.com/office/officeart/2005/8/layout/hList3"/>
    <dgm:cxn modelId="{431C61AC-5C6F-DB43-9C2E-3E297EED12BE}" srcId="{F29C057B-3052-1142-AFEA-7E8A664A1A68}" destId="{09FA6536-FD72-1846-A509-E52DFE30765B}" srcOrd="1" destOrd="0" parTransId="{CD3334C3-B941-BC47-A3E2-23857D1351F7}" sibTransId="{7EF7FA6E-8104-144E-9567-5E6AD61BB759}"/>
    <dgm:cxn modelId="{8CEE8C31-6A45-3C4B-989E-8E4C63D61D2B}" srcId="{F0D2B9C5-4D96-8C42-A280-EA85359860D5}" destId="{F29C057B-3052-1142-AFEA-7E8A664A1A68}" srcOrd="0" destOrd="0" parTransId="{ACA4C5A9-FCBC-E943-80A3-25FF12C58A45}" sibTransId="{16AF3D15-4535-A04A-8DC8-9F3CA830E87C}"/>
    <dgm:cxn modelId="{2069BD88-301C-314B-874E-0E7D36892DDF}" type="presParOf" srcId="{816AF895-B7C0-A840-91A4-9A3A87A86C94}" destId="{44EB320A-801B-664E-90D3-DF0A31425270}" srcOrd="0" destOrd="0" presId="urn:microsoft.com/office/officeart/2005/8/layout/hList3"/>
    <dgm:cxn modelId="{8993C7A1-A716-AB40-8410-7B640DE8657C}" type="presParOf" srcId="{816AF895-B7C0-A840-91A4-9A3A87A86C94}" destId="{3A0CAF4E-9F57-444C-BB4E-4C91D7F7F6C7}" srcOrd="1" destOrd="0" presId="urn:microsoft.com/office/officeart/2005/8/layout/hList3"/>
    <dgm:cxn modelId="{993792BD-B1AF-2040-9B66-61715BB07801}" type="presParOf" srcId="{3A0CAF4E-9F57-444C-BB4E-4C91D7F7F6C7}" destId="{A805454B-7D2A-3C43-875C-710733B5AB55}" srcOrd="0" destOrd="0" presId="urn:microsoft.com/office/officeart/2005/8/layout/hList3"/>
    <dgm:cxn modelId="{90914C08-B777-2247-A458-1F9973245BC6}" type="presParOf" srcId="{3A0CAF4E-9F57-444C-BB4E-4C91D7F7F6C7}" destId="{96285CEF-BEB6-B949-8CA9-F841FD1D4CE7}" srcOrd="1" destOrd="0" presId="urn:microsoft.com/office/officeart/2005/8/layout/hList3"/>
    <dgm:cxn modelId="{5A333F8B-0057-9B40-8D66-F5BDD71E0BC2}" type="presParOf" srcId="{3A0CAF4E-9F57-444C-BB4E-4C91D7F7F6C7}" destId="{FC204BA3-CE0F-3847-A2C7-32EAB4DEE16A}" srcOrd="2" destOrd="0" presId="urn:microsoft.com/office/officeart/2005/8/layout/hList3"/>
    <dgm:cxn modelId="{6377924C-5A7E-4A49-A094-48F341D8A203}" type="presParOf" srcId="{816AF895-B7C0-A840-91A4-9A3A87A86C94}" destId="{DDC98DBD-FB8A-8442-A4C7-74F08961372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4B69DE0-8A58-7644-8878-20E141819DC8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28EE59EF-2037-334E-B1D0-8C976A952FF9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High Long Term Orientation</a:t>
          </a:r>
          <a:endParaRPr lang="en-US" dirty="0"/>
        </a:p>
      </dgm:t>
    </dgm:pt>
    <dgm:pt modelId="{6F1DD72B-577E-964B-93BD-2C43CC5322E4}" type="parTrans" cxnId="{17734A0A-A2C4-CF44-B1DD-C4F5FDBD5F92}">
      <dgm:prSet/>
      <dgm:spPr/>
      <dgm:t>
        <a:bodyPr/>
        <a:lstStyle/>
        <a:p>
          <a:endParaRPr lang="en-US"/>
        </a:p>
      </dgm:t>
    </dgm:pt>
    <dgm:pt modelId="{F0A61BD8-59B3-6A42-BC70-7D1CC2B3B848}" type="sibTrans" cxnId="{17734A0A-A2C4-CF44-B1DD-C4F5FDBD5F92}">
      <dgm:prSet/>
      <dgm:spPr>
        <a:noFill/>
      </dgm:spPr>
      <dgm:t>
        <a:bodyPr/>
        <a:lstStyle/>
        <a:p>
          <a:endParaRPr lang="en-US"/>
        </a:p>
      </dgm:t>
    </dgm:pt>
    <dgm:pt modelId="{6CF71CC7-5A07-8C40-9D1F-118EAFAE1FAB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High Power Distance</a:t>
          </a:r>
          <a:endParaRPr lang="en-US" dirty="0"/>
        </a:p>
      </dgm:t>
    </dgm:pt>
    <dgm:pt modelId="{A8768C9F-56A7-5B4B-92B6-C8C8939FE316}" type="parTrans" cxnId="{F17AB20F-96A1-934D-91F3-A86405FC090F}">
      <dgm:prSet/>
      <dgm:spPr/>
      <dgm:t>
        <a:bodyPr/>
        <a:lstStyle/>
        <a:p>
          <a:endParaRPr lang="en-US"/>
        </a:p>
      </dgm:t>
    </dgm:pt>
    <dgm:pt modelId="{FDE01EC3-3186-3A45-BC58-F42505BEF839}" type="sibTrans" cxnId="{F17AB20F-96A1-934D-91F3-A86405FC090F}">
      <dgm:prSet/>
      <dgm:spPr>
        <a:noFill/>
      </dgm:spPr>
      <dgm:t>
        <a:bodyPr/>
        <a:lstStyle/>
        <a:p>
          <a:endParaRPr lang="en-US"/>
        </a:p>
      </dgm:t>
    </dgm:pt>
    <dgm:pt modelId="{FD2110D3-1F5C-644B-8FF6-C10749A396FD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Low Individualism</a:t>
          </a:r>
          <a:endParaRPr lang="en-US" dirty="0"/>
        </a:p>
      </dgm:t>
    </dgm:pt>
    <dgm:pt modelId="{F0836309-8CFF-7948-9C83-BCAF86CBE671}" type="parTrans" cxnId="{9954DCBE-41C2-B44A-B283-AC64BA5855EB}">
      <dgm:prSet/>
      <dgm:spPr/>
      <dgm:t>
        <a:bodyPr/>
        <a:lstStyle/>
        <a:p>
          <a:endParaRPr lang="en-US"/>
        </a:p>
      </dgm:t>
    </dgm:pt>
    <dgm:pt modelId="{6320B68C-3F6D-324F-ADF7-ABA22E2C6F38}" type="sibTrans" cxnId="{9954DCBE-41C2-B44A-B283-AC64BA5855EB}">
      <dgm:prSet/>
      <dgm:spPr/>
      <dgm:t>
        <a:bodyPr/>
        <a:lstStyle/>
        <a:p>
          <a:endParaRPr lang="en-US"/>
        </a:p>
      </dgm:t>
    </dgm:pt>
    <dgm:pt modelId="{D7B57B2C-C8DD-8440-B94D-3C096D0331DD}" type="pres">
      <dgm:prSet presAssocID="{B4B69DE0-8A58-7644-8878-20E141819DC8}" presName="Name0" presStyleCnt="0">
        <dgm:presLayoutVars>
          <dgm:dir/>
          <dgm:resizeHandles val="exact"/>
        </dgm:presLayoutVars>
      </dgm:prSet>
      <dgm:spPr/>
    </dgm:pt>
    <dgm:pt modelId="{20370250-2259-6941-B7DF-2DF55DF64361}" type="pres">
      <dgm:prSet presAssocID="{28EE59EF-2037-334E-B1D0-8C976A952FF9}" presName="node" presStyleLbl="node1" presStyleIdx="0" presStyleCnt="3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2272DE-EDC9-4846-A926-4C4F6FCA7486}" type="pres">
      <dgm:prSet presAssocID="{F0A61BD8-59B3-6A42-BC70-7D1CC2B3B848}" presName="sibTrans" presStyleLbl="sibTrans2D1" presStyleIdx="0" presStyleCnt="2"/>
      <dgm:spPr/>
      <dgm:t>
        <a:bodyPr/>
        <a:lstStyle/>
        <a:p>
          <a:endParaRPr lang="en-NZ"/>
        </a:p>
      </dgm:t>
    </dgm:pt>
    <dgm:pt modelId="{25E7BB95-EF8C-4C48-A2C0-75A11A0D7208}" type="pres">
      <dgm:prSet presAssocID="{F0A61BD8-59B3-6A42-BC70-7D1CC2B3B848}" presName="connectorText" presStyleLbl="sibTrans2D1" presStyleIdx="0" presStyleCnt="2"/>
      <dgm:spPr/>
      <dgm:t>
        <a:bodyPr/>
        <a:lstStyle/>
        <a:p>
          <a:endParaRPr lang="en-NZ"/>
        </a:p>
      </dgm:t>
    </dgm:pt>
    <dgm:pt modelId="{7136D301-E3CC-7041-9C40-EC95983EF3E7}" type="pres">
      <dgm:prSet presAssocID="{6CF71CC7-5A07-8C40-9D1F-118EAFAE1FAB}" presName="node" presStyleLbl="node1" presStyleIdx="1" presStyleCnt="3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C1C0DF-A124-3A44-B543-CBF2B1B0EB48}" type="pres">
      <dgm:prSet presAssocID="{FDE01EC3-3186-3A45-BC58-F42505BEF839}" presName="sibTrans" presStyleLbl="sibTrans2D1" presStyleIdx="1" presStyleCnt="2"/>
      <dgm:spPr/>
      <dgm:t>
        <a:bodyPr/>
        <a:lstStyle/>
        <a:p>
          <a:endParaRPr lang="en-NZ"/>
        </a:p>
      </dgm:t>
    </dgm:pt>
    <dgm:pt modelId="{733CB7AA-A58F-5B4B-A4C4-A8BF0F9E2D10}" type="pres">
      <dgm:prSet presAssocID="{FDE01EC3-3186-3A45-BC58-F42505BEF839}" presName="connectorText" presStyleLbl="sibTrans2D1" presStyleIdx="1" presStyleCnt="2"/>
      <dgm:spPr/>
      <dgm:t>
        <a:bodyPr/>
        <a:lstStyle/>
        <a:p>
          <a:endParaRPr lang="en-NZ"/>
        </a:p>
      </dgm:t>
    </dgm:pt>
    <dgm:pt modelId="{519570BD-1F5F-1D49-8C34-6F0FAE713414}" type="pres">
      <dgm:prSet presAssocID="{FD2110D3-1F5C-644B-8FF6-C10749A396FD}" presName="node" presStyleLbl="node1" presStyleIdx="2" presStyleCnt="3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049802-C613-7247-AA12-1F84AE1E355D}" type="presOf" srcId="{F0A61BD8-59B3-6A42-BC70-7D1CC2B3B848}" destId="{25E7BB95-EF8C-4C48-A2C0-75A11A0D7208}" srcOrd="1" destOrd="0" presId="urn:microsoft.com/office/officeart/2005/8/layout/process1"/>
    <dgm:cxn modelId="{B7A3B5E6-2C87-AD44-9D8F-1ADEA61C9AC9}" type="presOf" srcId="{FD2110D3-1F5C-644B-8FF6-C10749A396FD}" destId="{519570BD-1F5F-1D49-8C34-6F0FAE713414}" srcOrd="0" destOrd="0" presId="urn:microsoft.com/office/officeart/2005/8/layout/process1"/>
    <dgm:cxn modelId="{ED00998D-A4DB-A441-8A15-D50A72A66D9D}" type="presOf" srcId="{28EE59EF-2037-334E-B1D0-8C976A952FF9}" destId="{20370250-2259-6941-B7DF-2DF55DF64361}" srcOrd="0" destOrd="0" presId="urn:microsoft.com/office/officeart/2005/8/layout/process1"/>
    <dgm:cxn modelId="{17734A0A-A2C4-CF44-B1DD-C4F5FDBD5F92}" srcId="{B4B69DE0-8A58-7644-8878-20E141819DC8}" destId="{28EE59EF-2037-334E-B1D0-8C976A952FF9}" srcOrd="0" destOrd="0" parTransId="{6F1DD72B-577E-964B-93BD-2C43CC5322E4}" sibTransId="{F0A61BD8-59B3-6A42-BC70-7D1CC2B3B848}"/>
    <dgm:cxn modelId="{52CC0B2E-D5C4-BC43-B10D-A8FC4C7AAC02}" type="presOf" srcId="{B4B69DE0-8A58-7644-8878-20E141819DC8}" destId="{D7B57B2C-C8DD-8440-B94D-3C096D0331DD}" srcOrd="0" destOrd="0" presId="urn:microsoft.com/office/officeart/2005/8/layout/process1"/>
    <dgm:cxn modelId="{12E91D3F-4B67-5F45-AA2C-230B4800CE3A}" type="presOf" srcId="{6CF71CC7-5A07-8C40-9D1F-118EAFAE1FAB}" destId="{7136D301-E3CC-7041-9C40-EC95983EF3E7}" srcOrd="0" destOrd="0" presId="urn:microsoft.com/office/officeart/2005/8/layout/process1"/>
    <dgm:cxn modelId="{30F771F4-4879-8E4A-91B9-02C811A3BE0F}" type="presOf" srcId="{F0A61BD8-59B3-6A42-BC70-7D1CC2B3B848}" destId="{402272DE-EDC9-4846-A926-4C4F6FCA7486}" srcOrd="0" destOrd="0" presId="urn:microsoft.com/office/officeart/2005/8/layout/process1"/>
    <dgm:cxn modelId="{9954DCBE-41C2-B44A-B283-AC64BA5855EB}" srcId="{B4B69DE0-8A58-7644-8878-20E141819DC8}" destId="{FD2110D3-1F5C-644B-8FF6-C10749A396FD}" srcOrd="2" destOrd="0" parTransId="{F0836309-8CFF-7948-9C83-BCAF86CBE671}" sibTransId="{6320B68C-3F6D-324F-ADF7-ABA22E2C6F38}"/>
    <dgm:cxn modelId="{0570E9D4-248B-E949-8E12-8C8381280695}" type="presOf" srcId="{FDE01EC3-3186-3A45-BC58-F42505BEF839}" destId="{7DC1C0DF-A124-3A44-B543-CBF2B1B0EB48}" srcOrd="0" destOrd="0" presId="urn:microsoft.com/office/officeart/2005/8/layout/process1"/>
    <dgm:cxn modelId="{F17AB20F-96A1-934D-91F3-A86405FC090F}" srcId="{B4B69DE0-8A58-7644-8878-20E141819DC8}" destId="{6CF71CC7-5A07-8C40-9D1F-118EAFAE1FAB}" srcOrd="1" destOrd="0" parTransId="{A8768C9F-56A7-5B4B-92B6-C8C8939FE316}" sibTransId="{FDE01EC3-3186-3A45-BC58-F42505BEF839}"/>
    <dgm:cxn modelId="{9F42F8CA-A142-C443-B2A4-6BA5260F2F65}" type="presOf" srcId="{FDE01EC3-3186-3A45-BC58-F42505BEF839}" destId="{733CB7AA-A58F-5B4B-A4C4-A8BF0F9E2D10}" srcOrd="1" destOrd="0" presId="urn:microsoft.com/office/officeart/2005/8/layout/process1"/>
    <dgm:cxn modelId="{62AB3E11-BF90-7145-A3F6-3AEAE85FFAC5}" type="presParOf" srcId="{D7B57B2C-C8DD-8440-B94D-3C096D0331DD}" destId="{20370250-2259-6941-B7DF-2DF55DF64361}" srcOrd="0" destOrd="0" presId="urn:microsoft.com/office/officeart/2005/8/layout/process1"/>
    <dgm:cxn modelId="{F07E995B-B07D-EC40-B217-E26A21863468}" type="presParOf" srcId="{D7B57B2C-C8DD-8440-B94D-3C096D0331DD}" destId="{402272DE-EDC9-4846-A926-4C4F6FCA7486}" srcOrd="1" destOrd="0" presId="urn:microsoft.com/office/officeart/2005/8/layout/process1"/>
    <dgm:cxn modelId="{F0454755-7303-5541-871D-217ABD748CF6}" type="presParOf" srcId="{402272DE-EDC9-4846-A926-4C4F6FCA7486}" destId="{25E7BB95-EF8C-4C48-A2C0-75A11A0D7208}" srcOrd="0" destOrd="0" presId="urn:microsoft.com/office/officeart/2005/8/layout/process1"/>
    <dgm:cxn modelId="{FEA17647-075E-4542-8154-6C46B8B0E76D}" type="presParOf" srcId="{D7B57B2C-C8DD-8440-B94D-3C096D0331DD}" destId="{7136D301-E3CC-7041-9C40-EC95983EF3E7}" srcOrd="2" destOrd="0" presId="urn:microsoft.com/office/officeart/2005/8/layout/process1"/>
    <dgm:cxn modelId="{EB906813-5B53-8F41-A199-D73533A376FA}" type="presParOf" srcId="{D7B57B2C-C8DD-8440-B94D-3C096D0331DD}" destId="{7DC1C0DF-A124-3A44-B543-CBF2B1B0EB48}" srcOrd="3" destOrd="0" presId="urn:microsoft.com/office/officeart/2005/8/layout/process1"/>
    <dgm:cxn modelId="{9D2DAAFC-A486-2C47-B13E-F1ADDED47581}" type="presParOf" srcId="{7DC1C0DF-A124-3A44-B543-CBF2B1B0EB48}" destId="{733CB7AA-A58F-5B4B-A4C4-A8BF0F9E2D10}" srcOrd="0" destOrd="0" presId="urn:microsoft.com/office/officeart/2005/8/layout/process1"/>
    <dgm:cxn modelId="{F8E7BED6-8824-2946-AF74-4AFB1DE10E18}" type="presParOf" srcId="{D7B57B2C-C8DD-8440-B94D-3C096D0331DD}" destId="{519570BD-1F5F-1D49-8C34-6F0FAE71341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3E67318-F357-2D4D-B808-B7E4A09CE925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338B01-2935-874F-A131-E14B01B1CB5A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Rewards</a:t>
          </a:r>
          <a:endParaRPr lang="en-US" dirty="0"/>
        </a:p>
      </dgm:t>
    </dgm:pt>
    <dgm:pt modelId="{895740D2-109D-5C46-BD1E-6E129CBEA20C}" type="parTrans" cxnId="{3D96806F-2580-D24E-A986-711F27C7DD25}">
      <dgm:prSet/>
      <dgm:spPr/>
      <dgm:t>
        <a:bodyPr/>
        <a:lstStyle/>
        <a:p>
          <a:endParaRPr lang="en-US"/>
        </a:p>
      </dgm:t>
    </dgm:pt>
    <dgm:pt modelId="{7693CEBB-5726-B743-ADA5-9EA28F7C4B28}" type="sibTrans" cxnId="{3D96806F-2580-D24E-A986-711F27C7DD25}">
      <dgm:prSet/>
      <dgm:spPr/>
      <dgm:t>
        <a:bodyPr/>
        <a:lstStyle/>
        <a:p>
          <a:endParaRPr lang="en-US"/>
        </a:p>
      </dgm:t>
    </dgm:pt>
    <dgm:pt modelId="{189AC035-25CC-8B4C-ADF0-F111800DF312}">
      <dgm:prSet phldrT="[Text]" custT="1"/>
      <dgm:spPr/>
      <dgm:t>
        <a:bodyPr/>
        <a:lstStyle/>
        <a:p>
          <a:r>
            <a:rPr lang="en-US" sz="2100" dirty="0" smtClean="0"/>
            <a:t>Individual to team</a:t>
          </a:r>
          <a:endParaRPr lang="en-US" sz="2100" dirty="0"/>
        </a:p>
      </dgm:t>
    </dgm:pt>
    <dgm:pt modelId="{AC3231F2-FD09-3846-97C6-920BD6C905DF}" type="parTrans" cxnId="{08AACCF3-3237-9B40-8BB2-6D5E36DEC5B5}">
      <dgm:prSet/>
      <dgm:spPr/>
      <dgm:t>
        <a:bodyPr/>
        <a:lstStyle/>
        <a:p>
          <a:endParaRPr lang="en-US"/>
        </a:p>
      </dgm:t>
    </dgm:pt>
    <dgm:pt modelId="{4CF77D3C-76AA-E54A-A8D6-947AFF9960F3}" type="sibTrans" cxnId="{08AACCF3-3237-9B40-8BB2-6D5E36DEC5B5}">
      <dgm:prSet/>
      <dgm:spPr/>
      <dgm:t>
        <a:bodyPr/>
        <a:lstStyle/>
        <a:p>
          <a:endParaRPr lang="en-US"/>
        </a:p>
      </dgm:t>
    </dgm:pt>
    <dgm:pt modelId="{A3EC1A42-58D7-A14E-9E9F-20D7D167C6A3}">
      <dgm:prSet phldrT="[Text]" custT="1"/>
      <dgm:spPr/>
      <dgm:t>
        <a:bodyPr/>
        <a:lstStyle/>
        <a:p>
          <a:endParaRPr lang="en-US" sz="2100" dirty="0"/>
        </a:p>
      </dgm:t>
    </dgm:pt>
    <dgm:pt modelId="{31EA5AE3-035C-8341-B2DE-097F7BEFB617}" type="parTrans" cxnId="{D53A9015-D000-024E-9D40-F18AA12E48FB}">
      <dgm:prSet/>
      <dgm:spPr/>
      <dgm:t>
        <a:bodyPr/>
        <a:lstStyle/>
        <a:p>
          <a:endParaRPr lang="en-US"/>
        </a:p>
      </dgm:t>
    </dgm:pt>
    <dgm:pt modelId="{F14E163A-C9C1-BB41-A44F-25807AFEBFF9}" type="sibTrans" cxnId="{D53A9015-D000-024E-9D40-F18AA12E48FB}">
      <dgm:prSet/>
      <dgm:spPr/>
      <dgm:t>
        <a:bodyPr/>
        <a:lstStyle/>
        <a:p>
          <a:endParaRPr lang="en-US"/>
        </a:p>
      </dgm:t>
    </dgm:pt>
    <dgm:pt modelId="{95EE13F0-6AC0-7744-83A3-63736FDB4771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Support</a:t>
          </a:r>
          <a:endParaRPr lang="en-US" dirty="0"/>
        </a:p>
      </dgm:t>
    </dgm:pt>
    <dgm:pt modelId="{0513DD25-FCEE-154A-9138-2C1950E03A1E}" type="parTrans" cxnId="{7D4003A4-DF67-3F4F-AB0E-99E9D0E129CE}">
      <dgm:prSet/>
      <dgm:spPr/>
      <dgm:t>
        <a:bodyPr/>
        <a:lstStyle/>
        <a:p>
          <a:endParaRPr lang="en-US"/>
        </a:p>
      </dgm:t>
    </dgm:pt>
    <dgm:pt modelId="{8B5705DE-1BF8-374B-8D0A-02105A12638B}" type="sibTrans" cxnId="{7D4003A4-DF67-3F4F-AB0E-99E9D0E129CE}">
      <dgm:prSet/>
      <dgm:spPr/>
      <dgm:t>
        <a:bodyPr/>
        <a:lstStyle/>
        <a:p>
          <a:endParaRPr lang="en-US"/>
        </a:p>
      </dgm:t>
    </dgm:pt>
    <dgm:pt modelId="{445CDAF7-55A0-9C40-BE5E-688FEDB39E29}">
      <dgm:prSet phldrT="[Text]"/>
      <dgm:spPr/>
      <dgm:t>
        <a:bodyPr/>
        <a:lstStyle/>
        <a:p>
          <a:r>
            <a:rPr lang="en-US" dirty="0" smtClean="0"/>
            <a:t>Ideas in 20’s-30’s</a:t>
          </a:r>
          <a:endParaRPr lang="en-US" dirty="0"/>
        </a:p>
      </dgm:t>
    </dgm:pt>
    <dgm:pt modelId="{0059BA7F-5B77-4D44-940F-6E90D63A09B5}" type="parTrans" cxnId="{18BB51FD-DE92-3642-BCFC-7C957993F445}">
      <dgm:prSet/>
      <dgm:spPr/>
      <dgm:t>
        <a:bodyPr/>
        <a:lstStyle/>
        <a:p>
          <a:endParaRPr lang="en-US"/>
        </a:p>
      </dgm:t>
    </dgm:pt>
    <dgm:pt modelId="{107894AF-EFF4-0346-998F-4BA754BB2865}" type="sibTrans" cxnId="{18BB51FD-DE92-3642-BCFC-7C957993F445}">
      <dgm:prSet/>
      <dgm:spPr/>
      <dgm:t>
        <a:bodyPr/>
        <a:lstStyle/>
        <a:p>
          <a:endParaRPr lang="en-US"/>
        </a:p>
      </dgm:t>
    </dgm:pt>
    <dgm:pt modelId="{4D460900-F228-0443-AB13-774B04454E85}">
      <dgm:prSet phldrT="[Text]"/>
      <dgm:spPr/>
      <dgm:t>
        <a:bodyPr/>
        <a:lstStyle/>
        <a:p>
          <a:r>
            <a:rPr lang="en-US" dirty="0" smtClean="0"/>
            <a:t>Late career transfer</a:t>
          </a:r>
          <a:endParaRPr lang="en-US" dirty="0"/>
        </a:p>
      </dgm:t>
    </dgm:pt>
    <dgm:pt modelId="{ACA5BA74-AFE3-6B41-A34C-0AD1B9B2DCE7}" type="parTrans" cxnId="{74ADE7C1-3A68-084B-81FA-61E9E9FDC238}">
      <dgm:prSet/>
      <dgm:spPr/>
      <dgm:t>
        <a:bodyPr/>
        <a:lstStyle/>
        <a:p>
          <a:endParaRPr lang="en-US"/>
        </a:p>
      </dgm:t>
    </dgm:pt>
    <dgm:pt modelId="{93CDDC59-03C1-3E4E-95ED-1257459C089A}" type="sibTrans" cxnId="{74ADE7C1-3A68-084B-81FA-61E9E9FDC238}">
      <dgm:prSet/>
      <dgm:spPr/>
      <dgm:t>
        <a:bodyPr/>
        <a:lstStyle/>
        <a:p>
          <a:endParaRPr lang="en-US"/>
        </a:p>
      </dgm:t>
    </dgm:pt>
    <dgm:pt modelId="{D006EA73-95A0-3143-9310-223032863408}" type="pres">
      <dgm:prSet presAssocID="{43E67318-F357-2D4D-B808-B7E4A09CE9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ED5B69D5-5BB1-534C-B768-5E15D0D2258C}" type="pres">
      <dgm:prSet presAssocID="{96338B01-2935-874F-A131-E14B01B1CB5A}" presName="linNode" presStyleCnt="0"/>
      <dgm:spPr/>
    </dgm:pt>
    <dgm:pt modelId="{E5EBC73C-5170-A746-9767-C81F15A24098}" type="pres">
      <dgm:prSet presAssocID="{96338B01-2935-874F-A131-E14B01B1CB5A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1BB7D25-3C6C-CC4B-96AE-3B1CDF635842}" type="pres">
      <dgm:prSet presAssocID="{96338B01-2935-874F-A131-E14B01B1CB5A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4CC4F4-91D0-A840-94A9-B3FCA25EBCA4}" type="pres">
      <dgm:prSet presAssocID="{7693CEBB-5726-B743-ADA5-9EA28F7C4B28}" presName="sp" presStyleCnt="0"/>
      <dgm:spPr/>
    </dgm:pt>
    <dgm:pt modelId="{F4EDD6C1-B1A7-9A48-9A61-691A4101AA4A}" type="pres">
      <dgm:prSet presAssocID="{95EE13F0-6AC0-7744-83A3-63736FDB4771}" presName="linNode" presStyleCnt="0"/>
      <dgm:spPr/>
    </dgm:pt>
    <dgm:pt modelId="{69F0F076-1979-6C45-B835-35A62B960B50}" type="pres">
      <dgm:prSet presAssocID="{95EE13F0-6AC0-7744-83A3-63736FDB4771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00CCA8EA-A0CF-CA48-9E2E-1122FCF5666D}" type="pres">
      <dgm:prSet presAssocID="{95EE13F0-6AC0-7744-83A3-63736FDB4771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4003A4-DF67-3F4F-AB0E-99E9D0E129CE}" srcId="{43E67318-F357-2D4D-B808-B7E4A09CE925}" destId="{95EE13F0-6AC0-7744-83A3-63736FDB4771}" srcOrd="1" destOrd="0" parTransId="{0513DD25-FCEE-154A-9138-2C1950E03A1E}" sibTransId="{8B5705DE-1BF8-374B-8D0A-02105A12638B}"/>
    <dgm:cxn modelId="{20308AB1-407D-E14D-9F25-1DA1C8794121}" type="presOf" srcId="{4D460900-F228-0443-AB13-774B04454E85}" destId="{00CCA8EA-A0CF-CA48-9E2E-1122FCF5666D}" srcOrd="0" destOrd="1" presId="urn:microsoft.com/office/officeart/2005/8/layout/vList5"/>
    <dgm:cxn modelId="{53F47F18-030A-6B44-8584-E5BCC7879DCF}" type="presOf" srcId="{96338B01-2935-874F-A131-E14B01B1CB5A}" destId="{E5EBC73C-5170-A746-9767-C81F15A24098}" srcOrd="0" destOrd="0" presId="urn:microsoft.com/office/officeart/2005/8/layout/vList5"/>
    <dgm:cxn modelId="{7A079003-13BC-9D4B-BCAF-F4D13495357C}" type="presOf" srcId="{95EE13F0-6AC0-7744-83A3-63736FDB4771}" destId="{69F0F076-1979-6C45-B835-35A62B960B50}" srcOrd="0" destOrd="0" presId="urn:microsoft.com/office/officeart/2005/8/layout/vList5"/>
    <dgm:cxn modelId="{74ADE7C1-3A68-084B-81FA-61E9E9FDC238}" srcId="{95EE13F0-6AC0-7744-83A3-63736FDB4771}" destId="{4D460900-F228-0443-AB13-774B04454E85}" srcOrd="1" destOrd="0" parTransId="{ACA5BA74-AFE3-6B41-A34C-0AD1B9B2DCE7}" sibTransId="{93CDDC59-03C1-3E4E-95ED-1257459C089A}"/>
    <dgm:cxn modelId="{5A523EBB-5119-7842-AE7F-7ABB97130074}" type="presOf" srcId="{445CDAF7-55A0-9C40-BE5E-688FEDB39E29}" destId="{00CCA8EA-A0CF-CA48-9E2E-1122FCF5666D}" srcOrd="0" destOrd="0" presId="urn:microsoft.com/office/officeart/2005/8/layout/vList5"/>
    <dgm:cxn modelId="{3D96806F-2580-D24E-A986-711F27C7DD25}" srcId="{43E67318-F357-2D4D-B808-B7E4A09CE925}" destId="{96338B01-2935-874F-A131-E14B01B1CB5A}" srcOrd="0" destOrd="0" parTransId="{895740D2-109D-5C46-BD1E-6E129CBEA20C}" sibTransId="{7693CEBB-5726-B743-ADA5-9EA28F7C4B28}"/>
    <dgm:cxn modelId="{18BB51FD-DE92-3642-BCFC-7C957993F445}" srcId="{95EE13F0-6AC0-7744-83A3-63736FDB4771}" destId="{445CDAF7-55A0-9C40-BE5E-688FEDB39E29}" srcOrd="0" destOrd="0" parTransId="{0059BA7F-5B77-4D44-940F-6E90D63A09B5}" sibTransId="{107894AF-EFF4-0346-998F-4BA754BB2865}"/>
    <dgm:cxn modelId="{08AACCF3-3237-9B40-8BB2-6D5E36DEC5B5}" srcId="{96338B01-2935-874F-A131-E14B01B1CB5A}" destId="{189AC035-25CC-8B4C-ADF0-F111800DF312}" srcOrd="0" destOrd="0" parTransId="{AC3231F2-FD09-3846-97C6-920BD6C905DF}" sibTransId="{4CF77D3C-76AA-E54A-A8D6-947AFF9960F3}"/>
    <dgm:cxn modelId="{D53A9015-D000-024E-9D40-F18AA12E48FB}" srcId="{96338B01-2935-874F-A131-E14B01B1CB5A}" destId="{A3EC1A42-58D7-A14E-9E9F-20D7D167C6A3}" srcOrd="1" destOrd="0" parTransId="{31EA5AE3-035C-8341-B2DE-097F7BEFB617}" sibTransId="{F14E163A-C9C1-BB41-A44F-25807AFEBFF9}"/>
    <dgm:cxn modelId="{A38C5ECD-614A-724E-9E0F-034D345AFDBF}" type="presOf" srcId="{189AC035-25CC-8B4C-ADF0-F111800DF312}" destId="{51BB7D25-3C6C-CC4B-96AE-3B1CDF635842}" srcOrd="0" destOrd="0" presId="urn:microsoft.com/office/officeart/2005/8/layout/vList5"/>
    <dgm:cxn modelId="{999D6BF3-7DEF-8344-8CFA-15DFD7531FB4}" type="presOf" srcId="{A3EC1A42-58D7-A14E-9E9F-20D7D167C6A3}" destId="{51BB7D25-3C6C-CC4B-96AE-3B1CDF635842}" srcOrd="0" destOrd="1" presId="urn:microsoft.com/office/officeart/2005/8/layout/vList5"/>
    <dgm:cxn modelId="{F6671C9C-16B3-7345-8EBE-A7C9683695DA}" type="presOf" srcId="{43E67318-F357-2D4D-B808-B7E4A09CE925}" destId="{D006EA73-95A0-3143-9310-223032863408}" srcOrd="0" destOrd="0" presId="urn:microsoft.com/office/officeart/2005/8/layout/vList5"/>
    <dgm:cxn modelId="{A613BBDC-B661-4F4B-9885-41AC7A6BA1C7}" type="presParOf" srcId="{D006EA73-95A0-3143-9310-223032863408}" destId="{ED5B69D5-5BB1-534C-B768-5E15D0D2258C}" srcOrd="0" destOrd="0" presId="urn:microsoft.com/office/officeart/2005/8/layout/vList5"/>
    <dgm:cxn modelId="{5E1F5AF1-2D83-E642-B1B9-2D5E0E9F920D}" type="presParOf" srcId="{ED5B69D5-5BB1-534C-B768-5E15D0D2258C}" destId="{E5EBC73C-5170-A746-9767-C81F15A24098}" srcOrd="0" destOrd="0" presId="urn:microsoft.com/office/officeart/2005/8/layout/vList5"/>
    <dgm:cxn modelId="{14284238-EB55-FB40-88BB-7E76B0898868}" type="presParOf" srcId="{ED5B69D5-5BB1-534C-B768-5E15D0D2258C}" destId="{51BB7D25-3C6C-CC4B-96AE-3B1CDF635842}" srcOrd="1" destOrd="0" presId="urn:microsoft.com/office/officeart/2005/8/layout/vList5"/>
    <dgm:cxn modelId="{86E01E44-0855-A04C-8EB0-15071B757988}" type="presParOf" srcId="{D006EA73-95A0-3143-9310-223032863408}" destId="{524CC4F4-91D0-A840-94A9-B3FCA25EBCA4}" srcOrd="1" destOrd="0" presId="urn:microsoft.com/office/officeart/2005/8/layout/vList5"/>
    <dgm:cxn modelId="{B18147E1-2211-A04B-A070-5599C115F7BA}" type="presParOf" srcId="{D006EA73-95A0-3143-9310-223032863408}" destId="{F4EDD6C1-B1A7-9A48-9A61-691A4101AA4A}" srcOrd="2" destOrd="0" presId="urn:microsoft.com/office/officeart/2005/8/layout/vList5"/>
    <dgm:cxn modelId="{F92B6116-3851-2F45-AF6D-23BD61B6790F}" type="presParOf" srcId="{F4EDD6C1-B1A7-9A48-9A61-691A4101AA4A}" destId="{69F0F076-1979-6C45-B835-35A62B960B50}" srcOrd="0" destOrd="0" presId="urn:microsoft.com/office/officeart/2005/8/layout/vList5"/>
    <dgm:cxn modelId="{D98C43AD-779C-3C43-A094-67AEB9D3F94D}" type="presParOf" srcId="{F4EDD6C1-B1A7-9A48-9A61-691A4101AA4A}" destId="{00CCA8EA-A0CF-CA48-9E2E-1122FCF5666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1ADE924-B920-C648-867C-AED62E104977}" type="doc">
      <dgm:prSet loTypeId="urn:microsoft.com/office/officeart/2005/8/layout/hierarchy3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2F6133-395F-F74A-A392-412F2274AD0E}">
      <dgm:prSet phldrT="[Text]"/>
      <dgm:spPr/>
      <dgm:t>
        <a:bodyPr/>
        <a:lstStyle/>
        <a:p>
          <a:r>
            <a:rPr lang="en-US" dirty="0" smtClean="0"/>
            <a:t>Talent</a:t>
          </a:r>
          <a:endParaRPr lang="en-US" dirty="0"/>
        </a:p>
      </dgm:t>
    </dgm:pt>
    <dgm:pt modelId="{98FA14C2-53C0-9442-9CB3-7AC9C9176081}" type="parTrans" cxnId="{209924E7-BB8B-ED47-B778-264805E2022C}">
      <dgm:prSet/>
      <dgm:spPr/>
      <dgm:t>
        <a:bodyPr/>
        <a:lstStyle/>
        <a:p>
          <a:endParaRPr lang="en-US"/>
        </a:p>
      </dgm:t>
    </dgm:pt>
    <dgm:pt modelId="{142733EC-691E-974F-A375-EF727D7F6E14}" type="sibTrans" cxnId="{209924E7-BB8B-ED47-B778-264805E2022C}">
      <dgm:prSet/>
      <dgm:spPr/>
      <dgm:t>
        <a:bodyPr/>
        <a:lstStyle/>
        <a:p>
          <a:endParaRPr lang="en-US"/>
        </a:p>
      </dgm:t>
    </dgm:pt>
    <dgm:pt modelId="{2FB6E8EC-C6B3-8049-96DC-4F50CBABE4B9}">
      <dgm:prSet phldrT="[Text]"/>
      <dgm:spPr/>
      <dgm:t>
        <a:bodyPr/>
        <a:lstStyle/>
        <a:p>
          <a:r>
            <a:rPr lang="en-US" dirty="0" smtClean="0"/>
            <a:t>Be at the cutting edge</a:t>
          </a:r>
          <a:endParaRPr lang="en-US" dirty="0"/>
        </a:p>
      </dgm:t>
    </dgm:pt>
    <dgm:pt modelId="{F436CE7B-BBB3-4249-88FC-5ABA32E7418C}" type="parTrans" cxnId="{560D12CF-12F1-FD48-BAFD-6A47AD345291}">
      <dgm:prSet/>
      <dgm:spPr/>
      <dgm:t>
        <a:bodyPr/>
        <a:lstStyle/>
        <a:p>
          <a:endParaRPr lang="en-US"/>
        </a:p>
      </dgm:t>
    </dgm:pt>
    <dgm:pt modelId="{131567D3-1F0E-C443-8E23-4DB697D3A58C}" type="sibTrans" cxnId="{560D12CF-12F1-FD48-BAFD-6A47AD345291}">
      <dgm:prSet/>
      <dgm:spPr/>
      <dgm:t>
        <a:bodyPr/>
        <a:lstStyle/>
        <a:p>
          <a:endParaRPr lang="en-US"/>
        </a:p>
      </dgm:t>
    </dgm:pt>
    <dgm:pt modelId="{386A619E-8479-6744-A7A0-6C81BDC0EF36}">
      <dgm:prSet phldrT="[Text]"/>
      <dgm:spPr/>
      <dgm:t>
        <a:bodyPr/>
        <a:lstStyle/>
        <a:p>
          <a:r>
            <a:rPr lang="en-US" dirty="0" smtClean="0"/>
            <a:t>Enable global strategy</a:t>
          </a:r>
          <a:endParaRPr lang="en-US" dirty="0"/>
        </a:p>
      </dgm:t>
    </dgm:pt>
    <dgm:pt modelId="{50E14780-3DA6-A14E-AD72-A0C2F7F248FD}" type="parTrans" cxnId="{F4936C4F-82BA-094C-A412-5E15D0BF0282}">
      <dgm:prSet/>
      <dgm:spPr/>
      <dgm:t>
        <a:bodyPr/>
        <a:lstStyle/>
        <a:p>
          <a:endParaRPr lang="en-US"/>
        </a:p>
      </dgm:t>
    </dgm:pt>
    <dgm:pt modelId="{4B32DA78-3BCD-2F41-8260-FC913ADDB5EB}" type="sibTrans" cxnId="{F4936C4F-82BA-094C-A412-5E15D0BF0282}">
      <dgm:prSet/>
      <dgm:spPr/>
      <dgm:t>
        <a:bodyPr/>
        <a:lstStyle/>
        <a:p>
          <a:endParaRPr lang="en-US"/>
        </a:p>
      </dgm:t>
    </dgm:pt>
    <dgm:pt modelId="{969CB587-0A9B-FB4D-996B-71432D4393F4}">
      <dgm:prSet phldrT="[Text]"/>
      <dgm:spPr/>
      <dgm:t>
        <a:bodyPr/>
        <a:lstStyle/>
        <a:p>
          <a:r>
            <a:rPr lang="en-US" dirty="0" smtClean="0"/>
            <a:t>Innovator </a:t>
          </a:r>
          <a:r>
            <a:rPr lang="en-US" dirty="0" smtClean="0">
              <a:sym typeface="Wingdings"/>
            </a:rPr>
            <a:t> in demand</a:t>
          </a:r>
          <a:endParaRPr lang="en-US" dirty="0"/>
        </a:p>
      </dgm:t>
    </dgm:pt>
    <dgm:pt modelId="{70067B91-1CDD-1E4B-B564-1F963627D2B3}" type="parTrans" cxnId="{FEBFA4F7-3E81-0D4C-B192-8B5823A6C044}">
      <dgm:prSet/>
      <dgm:spPr/>
      <dgm:t>
        <a:bodyPr/>
        <a:lstStyle/>
        <a:p>
          <a:endParaRPr lang="en-US"/>
        </a:p>
      </dgm:t>
    </dgm:pt>
    <dgm:pt modelId="{BF171B3D-4F62-0A41-ADA8-75CC989EA25B}" type="sibTrans" cxnId="{FEBFA4F7-3E81-0D4C-B192-8B5823A6C044}">
      <dgm:prSet/>
      <dgm:spPr/>
      <dgm:t>
        <a:bodyPr/>
        <a:lstStyle/>
        <a:p>
          <a:endParaRPr lang="en-US"/>
        </a:p>
      </dgm:t>
    </dgm:pt>
    <dgm:pt modelId="{273EAF4F-1536-754E-BCDB-103F02A0D5BE}">
      <dgm:prSet phldrT="[Text]"/>
      <dgm:spPr/>
      <dgm:t>
        <a:bodyPr/>
        <a:lstStyle/>
        <a:p>
          <a:r>
            <a:rPr lang="en-US" dirty="0" smtClean="0"/>
            <a:t>Strongest tech employer brand</a:t>
          </a:r>
          <a:endParaRPr lang="en-US" dirty="0"/>
        </a:p>
      </dgm:t>
    </dgm:pt>
    <dgm:pt modelId="{60714117-CE74-7543-B420-9BE4BF6685C0}" type="parTrans" cxnId="{FED2BC83-7DC1-1048-ABBE-08D6795B424B}">
      <dgm:prSet/>
      <dgm:spPr/>
      <dgm:t>
        <a:bodyPr/>
        <a:lstStyle/>
        <a:p>
          <a:endParaRPr lang="en-US"/>
        </a:p>
      </dgm:t>
    </dgm:pt>
    <dgm:pt modelId="{710B4AE7-4ED7-D34B-A635-D7BCA735C6C9}" type="sibTrans" cxnId="{FED2BC83-7DC1-1048-ABBE-08D6795B424B}">
      <dgm:prSet/>
      <dgm:spPr/>
      <dgm:t>
        <a:bodyPr/>
        <a:lstStyle/>
        <a:p>
          <a:endParaRPr lang="en-US"/>
        </a:p>
      </dgm:t>
    </dgm:pt>
    <dgm:pt modelId="{625C63DB-6C65-4947-AD9D-CD5C24ACCF94}">
      <dgm:prSet phldrT="[Text]"/>
      <dgm:spPr/>
      <dgm:t>
        <a:bodyPr/>
        <a:lstStyle/>
        <a:p>
          <a:r>
            <a:rPr lang="en-US" dirty="0" smtClean="0"/>
            <a:t>Get the most out of acquisitions</a:t>
          </a:r>
          <a:endParaRPr lang="en-US" dirty="0"/>
        </a:p>
      </dgm:t>
    </dgm:pt>
    <dgm:pt modelId="{F7C37EDC-3146-8E41-BB55-F977E6BCEFBB}" type="parTrans" cxnId="{3C439718-F005-7A49-AE48-805AC996356E}">
      <dgm:prSet/>
      <dgm:spPr/>
      <dgm:t>
        <a:bodyPr/>
        <a:lstStyle/>
        <a:p>
          <a:endParaRPr lang="en-US"/>
        </a:p>
      </dgm:t>
    </dgm:pt>
    <dgm:pt modelId="{A6B7985D-CC12-9240-BC23-0DE364F97DBF}" type="sibTrans" cxnId="{3C439718-F005-7A49-AE48-805AC996356E}">
      <dgm:prSet/>
      <dgm:spPr/>
      <dgm:t>
        <a:bodyPr/>
        <a:lstStyle/>
        <a:p>
          <a:endParaRPr lang="en-US"/>
        </a:p>
      </dgm:t>
    </dgm:pt>
    <dgm:pt modelId="{1907935E-BF2D-BE4B-A7BF-34118F6BA0EA}">
      <dgm:prSet phldrT="[Text]"/>
      <dgm:spPr/>
      <dgm:t>
        <a:bodyPr/>
        <a:lstStyle/>
        <a:p>
          <a:r>
            <a:rPr lang="en-US" dirty="0" smtClean="0"/>
            <a:t>Successful international culture</a:t>
          </a:r>
          <a:endParaRPr lang="en-US" dirty="0"/>
        </a:p>
      </dgm:t>
    </dgm:pt>
    <dgm:pt modelId="{B50ECC4D-EE20-C740-BA1B-A18FF9752A84}" type="parTrans" cxnId="{86A2EB4B-447F-FC41-BC8E-C13F6F43596F}">
      <dgm:prSet/>
      <dgm:spPr/>
      <dgm:t>
        <a:bodyPr/>
        <a:lstStyle/>
        <a:p>
          <a:endParaRPr lang="en-US"/>
        </a:p>
      </dgm:t>
    </dgm:pt>
    <dgm:pt modelId="{2DA15DB1-8166-8F41-BD56-4307760B48F1}" type="sibTrans" cxnId="{86A2EB4B-447F-FC41-BC8E-C13F6F43596F}">
      <dgm:prSet/>
      <dgm:spPr/>
      <dgm:t>
        <a:bodyPr/>
        <a:lstStyle/>
        <a:p>
          <a:endParaRPr lang="en-US"/>
        </a:p>
      </dgm:t>
    </dgm:pt>
    <dgm:pt modelId="{A2780CF9-DB84-DA4B-8B82-AF5B64B05F34}">
      <dgm:prSet phldrT="[Text]"/>
      <dgm:spPr/>
      <dgm:t>
        <a:bodyPr/>
        <a:lstStyle/>
        <a:p>
          <a:r>
            <a:rPr lang="en-US" dirty="0" smtClean="0"/>
            <a:t>Celebrate an ideas culture</a:t>
          </a:r>
          <a:endParaRPr lang="en-US" dirty="0"/>
        </a:p>
      </dgm:t>
    </dgm:pt>
    <dgm:pt modelId="{6670CA77-64A8-EC40-9DDD-FBFA75012E01}" type="parTrans" cxnId="{ACBAF2E6-3A14-084B-BD0C-EA83A0C03DAB}">
      <dgm:prSet/>
      <dgm:spPr/>
      <dgm:t>
        <a:bodyPr/>
        <a:lstStyle/>
        <a:p>
          <a:endParaRPr lang="en-US"/>
        </a:p>
      </dgm:t>
    </dgm:pt>
    <dgm:pt modelId="{13532E32-AB95-744A-8746-27C80C2A5C52}" type="sibTrans" cxnId="{ACBAF2E6-3A14-084B-BD0C-EA83A0C03DAB}">
      <dgm:prSet/>
      <dgm:spPr/>
      <dgm:t>
        <a:bodyPr/>
        <a:lstStyle/>
        <a:p>
          <a:endParaRPr lang="en-US"/>
        </a:p>
      </dgm:t>
    </dgm:pt>
    <dgm:pt modelId="{F7F4268A-E46A-DF41-8C5D-B42297123D9C}" type="pres">
      <dgm:prSet presAssocID="{C1ADE924-B920-C648-867C-AED62E10497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232A9E1-E452-ED4C-819A-BBE5A74A6A6A}" type="pres">
      <dgm:prSet presAssocID="{542F6133-395F-F74A-A392-412F2274AD0E}" presName="root" presStyleCnt="0"/>
      <dgm:spPr/>
    </dgm:pt>
    <dgm:pt modelId="{767036D0-C858-1B48-9950-0FD7AE0D9C86}" type="pres">
      <dgm:prSet presAssocID="{542F6133-395F-F74A-A392-412F2274AD0E}" presName="rootComposite" presStyleCnt="0"/>
      <dgm:spPr/>
    </dgm:pt>
    <dgm:pt modelId="{7FA7ED53-BED7-0744-810E-562DA8D9EF6E}" type="pres">
      <dgm:prSet presAssocID="{542F6133-395F-F74A-A392-412F2274AD0E}" presName="rootText" presStyleLbl="node1" presStyleIdx="0" presStyleCnt="3"/>
      <dgm:spPr/>
      <dgm:t>
        <a:bodyPr/>
        <a:lstStyle/>
        <a:p>
          <a:endParaRPr lang="en-US"/>
        </a:p>
      </dgm:t>
    </dgm:pt>
    <dgm:pt modelId="{DE743CFE-F12B-754A-BAD9-409B90789EAD}" type="pres">
      <dgm:prSet presAssocID="{542F6133-395F-F74A-A392-412F2274AD0E}" presName="rootConnector" presStyleLbl="node1" presStyleIdx="0" presStyleCnt="3"/>
      <dgm:spPr/>
      <dgm:t>
        <a:bodyPr/>
        <a:lstStyle/>
        <a:p>
          <a:endParaRPr lang="en-US"/>
        </a:p>
      </dgm:t>
    </dgm:pt>
    <dgm:pt modelId="{93E5A97C-195B-1F4C-AA50-B35C3A6665A5}" type="pres">
      <dgm:prSet presAssocID="{542F6133-395F-F74A-A392-412F2274AD0E}" presName="childShape" presStyleCnt="0"/>
      <dgm:spPr/>
    </dgm:pt>
    <dgm:pt modelId="{FA4FF576-88EE-134C-94C4-D70AFC129CBE}" type="pres">
      <dgm:prSet presAssocID="{F436CE7B-BBB3-4249-88FC-5ABA32E7418C}" presName="Name13" presStyleLbl="parChTrans1D2" presStyleIdx="0" presStyleCnt="5"/>
      <dgm:spPr/>
      <dgm:t>
        <a:bodyPr/>
        <a:lstStyle/>
        <a:p>
          <a:endParaRPr lang="en-US"/>
        </a:p>
      </dgm:t>
    </dgm:pt>
    <dgm:pt modelId="{D3C648D8-2A14-C049-85AF-205F9A77CBC2}" type="pres">
      <dgm:prSet presAssocID="{2FB6E8EC-C6B3-8049-96DC-4F50CBABE4B9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BACCD6-4931-C240-8E6C-807D42C15E91}" type="pres">
      <dgm:prSet presAssocID="{6670CA77-64A8-EC40-9DDD-FBFA75012E01}" presName="Name13" presStyleLbl="parChTrans1D2" presStyleIdx="1" presStyleCnt="5"/>
      <dgm:spPr/>
      <dgm:t>
        <a:bodyPr/>
        <a:lstStyle/>
        <a:p>
          <a:endParaRPr lang="en-US"/>
        </a:p>
      </dgm:t>
    </dgm:pt>
    <dgm:pt modelId="{F55DBB3E-85C8-4340-BDD4-36DB3E4E6447}" type="pres">
      <dgm:prSet presAssocID="{A2780CF9-DB84-DA4B-8B82-AF5B64B05F34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914179-E036-BF43-BC76-E6C1DFE28CB4}" type="pres">
      <dgm:prSet presAssocID="{386A619E-8479-6744-A7A0-6C81BDC0EF36}" presName="root" presStyleCnt="0"/>
      <dgm:spPr/>
    </dgm:pt>
    <dgm:pt modelId="{093BCB04-60AD-3743-A200-1F8E9C25336A}" type="pres">
      <dgm:prSet presAssocID="{386A619E-8479-6744-A7A0-6C81BDC0EF36}" presName="rootComposite" presStyleCnt="0"/>
      <dgm:spPr/>
    </dgm:pt>
    <dgm:pt modelId="{ED1BCFA2-AF63-644C-98DF-3816CBB68FC3}" type="pres">
      <dgm:prSet presAssocID="{386A619E-8479-6744-A7A0-6C81BDC0EF36}" presName="rootText" presStyleLbl="node1" presStyleIdx="1" presStyleCnt="3"/>
      <dgm:spPr/>
      <dgm:t>
        <a:bodyPr/>
        <a:lstStyle/>
        <a:p>
          <a:endParaRPr lang="en-US"/>
        </a:p>
      </dgm:t>
    </dgm:pt>
    <dgm:pt modelId="{511FDD6C-A8A5-084D-B651-F16638294FD7}" type="pres">
      <dgm:prSet presAssocID="{386A619E-8479-6744-A7A0-6C81BDC0EF36}" presName="rootConnector" presStyleLbl="node1" presStyleIdx="1" presStyleCnt="3"/>
      <dgm:spPr/>
      <dgm:t>
        <a:bodyPr/>
        <a:lstStyle/>
        <a:p>
          <a:endParaRPr lang="en-US"/>
        </a:p>
      </dgm:t>
    </dgm:pt>
    <dgm:pt modelId="{41B0E0AB-574F-0E43-BD5A-129E36E504BE}" type="pres">
      <dgm:prSet presAssocID="{386A619E-8479-6744-A7A0-6C81BDC0EF36}" presName="childShape" presStyleCnt="0"/>
      <dgm:spPr/>
    </dgm:pt>
    <dgm:pt modelId="{B6F1E9C1-67ED-FE43-BBF2-3C88B5D6F543}" type="pres">
      <dgm:prSet presAssocID="{F7C37EDC-3146-8E41-BB55-F977E6BCEFBB}" presName="Name13" presStyleLbl="parChTrans1D2" presStyleIdx="2" presStyleCnt="5"/>
      <dgm:spPr/>
      <dgm:t>
        <a:bodyPr/>
        <a:lstStyle/>
        <a:p>
          <a:endParaRPr lang="en-US"/>
        </a:p>
      </dgm:t>
    </dgm:pt>
    <dgm:pt modelId="{65302373-4B82-4E40-A1A4-2545CBC06924}" type="pres">
      <dgm:prSet presAssocID="{625C63DB-6C65-4947-AD9D-CD5C24ACCF94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9B80E1-6BE9-5C4B-9830-AB2921CADA1E}" type="pres">
      <dgm:prSet presAssocID="{B50ECC4D-EE20-C740-BA1B-A18FF9752A84}" presName="Name13" presStyleLbl="parChTrans1D2" presStyleIdx="3" presStyleCnt="5"/>
      <dgm:spPr/>
      <dgm:t>
        <a:bodyPr/>
        <a:lstStyle/>
        <a:p>
          <a:endParaRPr lang="en-US"/>
        </a:p>
      </dgm:t>
    </dgm:pt>
    <dgm:pt modelId="{7B7E3982-1DA1-8C40-AD7D-68138D298F05}" type="pres">
      <dgm:prSet presAssocID="{1907935E-BF2D-BE4B-A7BF-34118F6BA0EA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8C9B00-6CEC-C64D-9CFA-8427120D4E88}" type="pres">
      <dgm:prSet presAssocID="{273EAF4F-1536-754E-BCDB-103F02A0D5BE}" presName="root" presStyleCnt="0"/>
      <dgm:spPr/>
    </dgm:pt>
    <dgm:pt modelId="{ECA1167F-609B-AC43-A8B1-873327C674CC}" type="pres">
      <dgm:prSet presAssocID="{273EAF4F-1536-754E-BCDB-103F02A0D5BE}" presName="rootComposite" presStyleCnt="0"/>
      <dgm:spPr/>
    </dgm:pt>
    <dgm:pt modelId="{0184E4EF-EE81-184C-9789-2D900AC62FCD}" type="pres">
      <dgm:prSet presAssocID="{273EAF4F-1536-754E-BCDB-103F02A0D5BE}" presName="rootText" presStyleLbl="node1" presStyleIdx="2" presStyleCnt="3"/>
      <dgm:spPr/>
      <dgm:t>
        <a:bodyPr/>
        <a:lstStyle/>
        <a:p>
          <a:endParaRPr lang="en-US"/>
        </a:p>
      </dgm:t>
    </dgm:pt>
    <dgm:pt modelId="{1AC8EC20-327A-CE4E-A44B-7497EBA54EB9}" type="pres">
      <dgm:prSet presAssocID="{273EAF4F-1536-754E-BCDB-103F02A0D5BE}" presName="rootConnector" presStyleLbl="node1" presStyleIdx="2" presStyleCnt="3"/>
      <dgm:spPr/>
      <dgm:t>
        <a:bodyPr/>
        <a:lstStyle/>
        <a:p>
          <a:endParaRPr lang="en-US"/>
        </a:p>
      </dgm:t>
    </dgm:pt>
    <dgm:pt modelId="{EB443C01-74FA-C84A-95A5-45F69D186E7E}" type="pres">
      <dgm:prSet presAssocID="{273EAF4F-1536-754E-BCDB-103F02A0D5BE}" presName="childShape" presStyleCnt="0"/>
      <dgm:spPr/>
    </dgm:pt>
    <dgm:pt modelId="{E9EB04B5-ED4B-C44D-8716-F4313C1D0CC1}" type="pres">
      <dgm:prSet presAssocID="{70067B91-1CDD-1E4B-B564-1F963627D2B3}" presName="Name13" presStyleLbl="parChTrans1D2" presStyleIdx="4" presStyleCnt="5"/>
      <dgm:spPr/>
      <dgm:t>
        <a:bodyPr/>
        <a:lstStyle/>
        <a:p>
          <a:endParaRPr lang="en-US"/>
        </a:p>
      </dgm:t>
    </dgm:pt>
    <dgm:pt modelId="{85C68B09-CA14-4B49-842F-317AF9CA26A3}" type="pres">
      <dgm:prSet presAssocID="{969CB587-0A9B-FB4D-996B-71432D4393F4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936C4F-82BA-094C-A412-5E15D0BF0282}" srcId="{C1ADE924-B920-C648-867C-AED62E104977}" destId="{386A619E-8479-6744-A7A0-6C81BDC0EF36}" srcOrd="1" destOrd="0" parTransId="{50E14780-3DA6-A14E-AD72-A0C2F7F248FD}" sibTransId="{4B32DA78-3BCD-2F41-8260-FC913ADDB5EB}"/>
    <dgm:cxn modelId="{240E45E8-A3C5-2F42-B5CB-0C3A095E06D7}" type="presOf" srcId="{70067B91-1CDD-1E4B-B564-1F963627D2B3}" destId="{E9EB04B5-ED4B-C44D-8716-F4313C1D0CC1}" srcOrd="0" destOrd="0" presId="urn:microsoft.com/office/officeart/2005/8/layout/hierarchy3"/>
    <dgm:cxn modelId="{FED2BC83-7DC1-1048-ABBE-08D6795B424B}" srcId="{C1ADE924-B920-C648-867C-AED62E104977}" destId="{273EAF4F-1536-754E-BCDB-103F02A0D5BE}" srcOrd="2" destOrd="0" parTransId="{60714117-CE74-7543-B420-9BE4BF6685C0}" sibTransId="{710B4AE7-4ED7-D34B-A635-D7BCA735C6C9}"/>
    <dgm:cxn modelId="{44789C8F-C6A7-D44D-BCA8-75DD94B74AC4}" type="presOf" srcId="{A2780CF9-DB84-DA4B-8B82-AF5B64B05F34}" destId="{F55DBB3E-85C8-4340-BDD4-36DB3E4E6447}" srcOrd="0" destOrd="0" presId="urn:microsoft.com/office/officeart/2005/8/layout/hierarchy3"/>
    <dgm:cxn modelId="{ACBAF2E6-3A14-084B-BD0C-EA83A0C03DAB}" srcId="{542F6133-395F-F74A-A392-412F2274AD0E}" destId="{A2780CF9-DB84-DA4B-8B82-AF5B64B05F34}" srcOrd="1" destOrd="0" parTransId="{6670CA77-64A8-EC40-9DDD-FBFA75012E01}" sibTransId="{13532E32-AB95-744A-8746-27C80C2A5C52}"/>
    <dgm:cxn modelId="{95E7D579-96ED-E849-A4D2-0F2162A1E601}" type="presOf" srcId="{273EAF4F-1536-754E-BCDB-103F02A0D5BE}" destId="{0184E4EF-EE81-184C-9789-2D900AC62FCD}" srcOrd="0" destOrd="0" presId="urn:microsoft.com/office/officeart/2005/8/layout/hierarchy3"/>
    <dgm:cxn modelId="{CE401E03-3D19-3546-819C-861139494489}" type="presOf" srcId="{6670CA77-64A8-EC40-9DDD-FBFA75012E01}" destId="{AEBACCD6-4931-C240-8E6C-807D42C15E91}" srcOrd="0" destOrd="0" presId="urn:microsoft.com/office/officeart/2005/8/layout/hierarchy3"/>
    <dgm:cxn modelId="{4A572E57-CBCC-774D-9C64-0B9396818F4B}" type="presOf" srcId="{2FB6E8EC-C6B3-8049-96DC-4F50CBABE4B9}" destId="{D3C648D8-2A14-C049-85AF-205F9A77CBC2}" srcOrd="0" destOrd="0" presId="urn:microsoft.com/office/officeart/2005/8/layout/hierarchy3"/>
    <dgm:cxn modelId="{5F1B655C-DD49-D047-930C-8CEFEB43ECA8}" type="presOf" srcId="{273EAF4F-1536-754E-BCDB-103F02A0D5BE}" destId="{1AC8EC20-327A-CE4E-A44B-7497EBA54EB9}" srcOrd="1" destOrd="0" presId="urn:microsoft.com/office/officeart/2005/8/layout/hierarchy3"/>
    <dgm:cxn modelId="{FEBFA4F7-3E81-0D4C-B192-8B5823A6C044}" srcId="{273EAF4F-1536-754E-BCDB-103F02A0D5BE}" destId="{969CB587-0A9B-FB4D-996B-71432D4393F4}" srcOrd="0" destOrd="0" parTransId="{70067B91-1CDD-1E4B-B564-1F963627D2B3}" sibTransId="{BF171B3D-4F62-0A41-ADA8-75CC989EA25B}"/>
    <dgm:cxn modelId="{71410DF5-364B-4740-BDCB-4EDF68263CC4}" type="presOf" srcId="{B50ECC4D-EE20-C740-BA1B-A18FF9752A84}" destId="{E39B80E1-6BE9-5C4B-9830-AB2921CADA1E}" srcOrd="0" destOrd="0" presId="urn:microsoft.com/office/officeart/2005/8/layout/hierarchy3"/>
    <dgm:cxn modelId="{6771B547-5AC9-994D-9533-65DA24CDD812}" type="presOf" srcId="{542F6133-395F-F74A-A392-412F2274AD0E}" destId="{DE743CFE-F12B-754A-BAD9-409B90789EAD}" srcOrd="1" destOrd="0" presId="urn:microsoft.com/office/officeart/2005/8/layout/hierarchy3"/>
    <dgm:cxn modelId="{9D0BE09A-0D28-8340-9A1F-2874D839501B}" type="presOf" srcId="{386A619E-8479-6744-A7A0-6C81BDC0EF36}" destId="{ED1BCFA2-AF63-644C-98DF-3816CBB68FC3}" srcOrd="0" destOrd="0" presId="urn:microsoft.com/office/officeart/2005/8/layout/hierarchy3"/>
    <dgm:cxn modelId="{DD77B9D3-94D9-2E4B-86FB-A5C637FED825}" type="presOf" srcId="{1907935E-BF2D-BE4B-A7BF-34118F6BA0EA}" destId="{7B7E3982-1DA1-8C40-AD7D-68138D298F05}" srcOrd="0" destOrd="0" presId="urn:microsoft.com/office/officeart/2005/8/layout/hierarchy3"/>
    <dgm:cxn modelId="{560D12CF-12F1-FD48-BAFD-6A47AD345291}" srcId="{542F6133-395F-F74A-A392-412F2274AD0E}" destId="{2FB6E8EC-C6B3-8049-96DC-4F50CBABE4B9}" srcOrd="0" destOrd="0" parTransId="{F436CE7B-BBB3-4249-88FC-5ABA32E7418C}" sibTransId="{131567D3-1F0E-C443-8E23-4DB697D3A58C}"/>
    <dgm:cxn modelId="{3C439718-F005-7A49-AE48-805AC996356E}" srcId="{386A619E-8479-6744-A7A0-6C81BDC0EF36}" destId="{625C63DB-6C65-4947-AD9D-CD5C24ACCF94}" srcOrd="0" destOrd="0" parTransId="{F7C37EDC-3146-8E41-BB55-F977E6BCEFBB}" sibTransId="{A6B7985D-CC12-9240-BC23-0DE364F97DBF}"/>
    <dgm:cxn modelId="{C8EAF61D-890C-9644-9868-1E52251432E8}" type="presOf" srcId="{C1ADE924-B920-C648-867C-AED62E104977}" destId="{F7F4268A-E46A-DF41-8C5D-B42297123D9C}" srcOrd="0" destOrd="0" presId="urn:microsoft.com/office/officeart/2005/8/layout/hierarchy3"/>
    <dgm:cxn modelId="{209924E7-BB8B-ED47-B778-264805E2022C}" srcId="{C1ADE924-B920-C648-867C-AED62E104977}" destId="{542F6133-395F-F74A-A392-412F2274AD0E}" srcOrd="0" destOrd="0" parTransId="{98FA14C2-53C0-9442-9CB3-7AC9C9176081}" sibTransId="{142733EC-691E-974F-A375-EF727D7F6E14}"/>
    <dgm:cxn modelId="{86A2EB4B-447F-FC41-BC8E-C13F6F43596F}" srcId="{386A619E-8479-6744-A7A0-6C81BDC0EF36}" destId="{1907935E-BF2D-BE4B-A7BF-34118F6BA0EA}" srcOrd="1" destOrd="0" parTransId="{B50ECC4D-EE20-C740-BA1B-A18FF9752A84}" sibTransId="{2DA15DB1-8166-8F41-BD56-4307760B48F1}"/>
    <dgm:cxn modelId="{B44D9A58-3333-1A40-BA28-ADA9A15C904D}" type="presOf" srcId="{625C63DB-6C65-4947-AD9D-CD5C24ACCF94}" destId="{65302373-4B82-4E40-A1A4-2545CBC06924}" srcOrd="0" destOrd="0" presId="urn:microsoft.com/office/officeart/2005/8/layout/hierarchy3"/>
    <dgm:cxn modelId="{D2BE45F8-852E-0148-915A-5BAD3DAB3882}" type="presOf" srcId="{F7C37EDC-3146-8E41-BB55-F977E6BCEFBB}" destId="{B6F1E9C1-67ED-FE43-BBF2-3C88B5D6F543}" srcOrd="0" destOrd="0" presId="urn:microsoft.com/office/officeart/2005/8/layout/hierarchy3"/>
    <dgm:cxn modelId="{F0126D03-EAF0-F349-928F-46E7B5243439}" type="presOf" srcId="{969CB587-0A9B-FB4D-996B-71432D4393F4}" destId="{85C68B09-CA14-4B49-842F-317AF9CA26A3}" srcOrd="0" destOrd="0" presId="urn:microsoft.com/office/officeart/2005/8/layout/hierarchy3"/>
    <dgm:cxn modelId="{24972F2D-FB64-314A-9CF9-06C85609BB6C}" type="presOf" srcId="{386A619E-8479-6744-A7A0-6C81BDC0EF36}" destId="{511FDD6C-A8A5-084D-B651-F16638294FD7}" srcOrd="1" destOrd="0" presId="urn:microsoft.com/office/officeart/2005/8/layout/hierarchy3"/>
    <dgm:cxn modelId="{65D1ABD9-1B17-5C4F-BB25-13058246C808}" type="presOf" srcId="{542F6133-395F-F74A-A392-412F2274AD0E}" destId="{7FA7ED53-BED7-0744-810E-562DA8D9EF6E}" srcOrd="0" destOrd="0" presId="urn:microsoft.com/office/officeart/2005/8/layout/hierarchy3"/>
    <dgm:cxn modelId="{F3631CEC-9EC0-2744-A961-8D4DDBB5F72F}" type="presOf" srcId="{F436CE7B-BBB3-4249-88FC-5ABA32E7418C}" destId="{FA4FF576-88EE-134C-94C4-D70AFC129CBE}" srcOrd="0" destOrd="0" presId="urn:microsoft.com/office/officeart/2005/8/layout/hierarchy3"/>
    <dgm:cxn modelId="{C3D1EB3E-B4E0-2940-87FA-8579C8E93B32}" type="presParOf" srcId="{F7F4268A-E46A-DF41-8C5D-B42297123D9C}" destId="{E232A9E1-E452-ED4C-819A-BBE5A74A6A6A}" srcOrd="0" destOrd="0" presId="urn:microsoft.com/office/officeart/2005/8/layout/hierarchy3"/>
    <dgm:cxn modelId="{FA9C6B40-2CA9-5048-ABDA-358EA123B067}" type="presParOf" srcId="{E232A9E1-E452-ED4C-819A-BBE5A74A6A6A}" destId="{767036D0-C858-1B48-9950-0FD7AE0D9C86}" srcOrd="0" destOrd="0" presId="urn:microsoft.com/office/officeart/2005/8/layout/hierarchy3"/>
    <dgm:cxn modelId="{71D98292-EF32-2A47-BD03-954A221B8D9B}" type="presParOf" srcId="{767036D0-C858-1B48-9950-0FD7AE0D9C86}" destId="{7FA7ED53-BED7-0744-810E-562DA8D9EF6E}" srcOrd="0" destOrd="0" presId="urn:microsoft.com/office/officeart/2005/8/layout/hierarchy3"/>
    <dgm:cxn modelId="{7CFB79CF-198F-EB43-8B1C-9F085D0B9A3C}" type="presParOf" srcId="{767036D0-C858-1B48-9950-0FD7AE0D9C86}" destId="{DE743CFE-F12B-754A-BAD9-409B90789EAD}" srcOrd="1" destOrd="0" presId="urn:microsoft.com/office/officeart/2005/8/layout/hierarchy3"/>
    <dgm:cxn modelId="{74B56802-4CD8-D140-80AC-950A7532D936}" type="presParOf" srcId="{E232A9E1-E452-ED4C-819A-BBE5A74A6A6A}" destId="{93E5A97C-195B-1F4C-AA50-B35C3A6665A5}" srcOrd="1" destOrd="0" presId="urn:microsoft.com/office/officeart/2005/8/layout/hierarchy3"/>
    <dgm:cxn modelId="{CB8CFFB3-5EBF-4E4B-9B86-3FEDB8D68AAE}" type="presParOf" srcId="{93E5A97C-195B-1F4C-AA50-B35C3A6665A5}" destId="{FA4FF576-88EE-134C-94C4-D70AFC129CBE}" srcOrd="0" destOrd="0" presId="urn:microsoft.com/office/officeart/2005/8/layout/hierarchy3"/>
    <dgm:cxn modelId="{9033CBD6-D12B-7C4E-893D-8F357591C51C}" type="presParOf" srcId="{93E5A97C-195B-1F4C-AA50-B35C3A6665A5}" destId="{D3C648D8-2A14-C049-85AF-205F9A77CBC2}" srcOrd="1" destOrd="0" presId="urn:microsoft.com/office/officeart/2005/8/layout/hierarchy3"/>
    <dgm:cxn modelId="{03CBC30A-652D-B74B-9878-8530D1F4E09E}" type="presParOf" srcId="{93E5A97C-195B-1F4C-AA50-B35C3A6665A5}" destId="{AEBACCD6-4931-C240-8E6C-807D42C15E91}" srcOrd="2" destOrd="0" presId="urn:microsoft.com/office/officeart/2005/8/layout/hierarchy3"/>
    <dgm:cxn modelId="{781B2C14-EF5C-1641-9AC8-448643A39A88}" type="presParOf" srcId="{93E5A97C-195B-1F4C-AA50-B35C3A6665A5}" destId="{F55DBB3E-85C8-4340-BDD4-36DB3E4E6447}" srcOrd="3" destOrd="0" presId="urn:microsoft.com/office/officeart/2005/8/layout/hierarchy3"/>
    <dgm:cxn modelId="{457887EA-18AC-E541-816A-8FA252BD8C36}" type="presParOf" srcId="{F7F4268A-E46A-DF41-8C5D-B42297123D9C}" destId="{E2914179-E036-BF43-BC76-E6C1DFE28CB4}" srcOrd="1" destOrd="0" presId="urn:microsoft.com/office/officeart/2005/8/layout/hierarchy3"/>
    <dgm:cxn modelId="{0BBFF922-95E3-BA4D-9A85-FBB550D1C1AB}" type="presParOf" srcId="{E2914179-E036-BF43-BC76-E6C1DFE28CB4}" destId="{093BCB04-60AD-3743-A200-1F8E9C25336A}" srcOrd="0" destOrd="0" presId="urn:microsoft.com/office/officeart/2005/8/layout/hierarchy3"/>
    <dgm:cxn modelId="{AE63D84B-5CA1-E541-B076-BEA763D7BC62}" type="presParOf" srcId="{093BCB04-60AD-3743-A200-1F8E9C25336A}" destId="{ED1BCFA2-AF63-644C-98DF-3816CBB68FC3}" srcOrd="0" destOrd="0" presId="urn:microsoft.com/office/officeart/2005/8/layout/hierarchy3"/>
    <dgm:cxn modelId="{D4DCECD7-5A7B-404D-9E5C-6588E9F4BDB0}" type="presParOf" srcId="{093BCB04-60AD-3743-A200-1F8E9C25336A}" destId="{511FDD6C-A8A5-084D-B651-F16638294FD7}" srcOrd="1" destOrd="0" presId="urn:microsoft.com/office/officeart/2005/8/layout/hierarchy3"/>
    <dgm:cxn modelId="{3EB7B4C5-3AF7-E64A-9BA2-1BECBABDA332}" type="presParOf" srcId="{E2914179-E036-BF43-BC76-E6C1DFE28CB4}" destId="{41B0E0AB-574F-0E43-BD5A-129E36E504BE}" srcOrd="1" destOrd="0" presId="urn:microsoft.com/office/officeart/2005/8/layout/hierarchy3"/>
    <dgm:cxn modelId="{DA2B9F20-663B-254B-98A2-35ED9EB5F2B2}" type="presParOf" srcId="{41B0E0AB-574F-0E43-BD5A-129E36E504BE}" destId="{B6F1E9C1-67ED-FE43-BBF2-3C88B5D6F543}" srcOrd="0" destOrd="0" presId="urn:microsoft.com/office/officeart/2005/8/layout/hierarchy3"/>
    <dgm:cxn modelId="{95666ACE-52F9-D542-8C05-CC83C18B5CA4}" type="presParOf" srcId="{41B0E0AB-574F-0E43-BD5A-129E36E504BE}" destId="{65302373-4B82-4E40-A1A4-2545CBC06924}" srcOrd="1" destOrd="0" presId="urn:microsoft.com/office/officeart/2005/8/layout/hierarchy3"/>
    <dgm:cxn modelId="{7DF67A7E-8352-4745-949D-8170F2551024}" type="presParOf" srcId="{41B0E0AB-574F-0E43-BD5A-129E36E504BE}" destId="{E39B80E1-6BE9-5C4B-9830-AB2921CADA1E}" srcOrd="2" destOrd="0" presId="urn:microsoft.com/office/officeart/2005/8/layout/hierarchy3"/>
    <dgm:cxn modelId="{9A2F2369-28E6-0A45-89D6-29D532557D68}" type="presParOf" srcId="{41B0E0AB-574F-0E43-BD5A-129E36E504BE}" destId="{7B7E3982-1DA1-8C40-AD7D-68138D298F05}" srcOrd="3" destOrd="0" presId="urn:microsoft.com/office/officeart/2005/8/layout/hierarchy3"/>
    <dgm:cxn modelId="{BB080273-0567-1342-9409-B9FF037D9932}" type="presParOf" srcId="{F7F4268A-E46A-DF41-8C5D-B42297123D9C}" destId="{8C8C9B00-6CEC-C64D-9CFA-8427120D4E88}" srcOrd="2" destOrd="0" presId="urn:microsoft.com/office/officeart/2005/8/layout/hierarchy3"/>
    <dgm:cxn modelId="{AA421F38-D1DF-0F43-9BA1-55DE6C2EC03F}" type="presParOf" srcId="{8C8C9B00-6CEC-C64D-9CFA-8427120D4E88}" destId="{ECA1167F-609B-AC43-A8B1-873327C674CC}" srcOrd="0" destOrd="0" presId="urn:microsoft.com/office/officeart/2005/8/layout/hierarchy3"/>
    <dgm:cxn modelId="{F5C1D20D-9EA4-ED46-B668-3306467038A3}" type="presParOf" srcId="{ECA1167F-609B-AC43-A8B1-873327C674CC}" destId="{0184E4EF-EE81-184C-9789-2D900AC62FCD}" srcOrd="0" destOrd="0" presId="urn:microsoft.com/office/officeart/2005/8/layout/hierarchy3"/>
    <dgm:cxn modelId="{4CA1C9F6-8007-8E41-A723-B992A45981E9}" type="presParOf" srcId="{ECA1167F-609B-AC43-A8B1-873327C674CC}" destId="{1AC8EC20-327A-CE4E-A44B-7497EBA54EB9}" srcOrd="1" destOrd="0" presId="urn:microsoft.com/office/officeart/2005/8/layout/hierarchy3"/>
    <dgm:cxn modelId="{E487C43F-62BF-4141-9ACE-71CCD9B8C55F}" type="presParOf" srcId="{8C8C9B00-6CEC-C64D-9CFA-8427120D4E88}" destId="{EB443C01-74FA-C84A-95A5-45F69D186E7E}" srcOrd="1" destOrd="0" presId="urn:microsoft.com/office/officeart/2005/8/layout/hierarchy3"/>
    <dgm:cxn modelId="{8E0017F2-AF91-A145-89E8-64A46EEFC30A}" type="presParOf" srcId="{EB443C01-74FA-C84A-95A5-45F69D186E7E}" destId="{E9EB04B5-ED4B-C44D-8716-F4313C1D0CC1}" srcOrd="0" destOrd="0" presId="urn:microsoft.com/office/officeart/2005/8/layout/hierarchy3"/>
    <dgm:cxn modelId="{967F794B-D3A1-C44B-90E4-341F45522CA6}" type="presParOf" srcId="{EB443C01-74FA-C84A-95A5-45F69D186E7E}" destId="{85C68B09-CA14-4B49-842F-317AF9CA26A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28438C35-A59E-904A-BC35-09C705630F92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D315B1B6-DA86-E64E-A93D-11DC9ABA52AC}">
      <dgm:prSet phldrT="[Text]"/>
      <dgm:spPr/>
      <dgm:t>
        <a:bodyPr/>
        <a:lstStyle/>
        <a:p>
          <a:pPr algn="ctr"/>
          <a:r>
            <a:rPr lang="en-US" dirty="0" smtClean="0">
              <a:solidFill>
                <a:srgbClr val="000000"/>
              </a:solidFill>
            </a:rPr>
            <a:t>Send out company memo about side projects &amp; encourage submissions</a:t>
          </a:r>
          <a:endParaRPr lang="en-US" dirty="0">
            <a:solidFill>
              <a:srgbClr val="000000"/>
            </a:solidFill>
          </a:endParaRPr>
        </a:p>
      </dgm:t>
    </dgm:pt>
    <dgm:pt modelId="{02E24E97-AFB5-4F4E-80E1-EAB5C9E73724}" type="parTrans" cxnId="{6CB50F5B-F073-534A-886D-BC691EF3AF58}">
      <dgm:prSet/>
      <dgm:spPr/>
      <dgm:t>
        <a:bodyPr/>
        <a:lstStyle/>
        <a:p>
          <a:endParaRPr lang="en-US"/>
        </a:p>
      </dgm:t>
    </dgm:pt>
    <dgm:pt modelId="{417099AE-6B96-C749-A7A1-69C61F7E422B}" type="sibTrans" cxnId="{6CB50F5B-F073-534A-886D-BC691EF3AF58}">
      <dgm:prSet/>
      <dgm:spPr/>
      <dgm:t>
        <a:bodyPr/>
        <a:lstStyle/>
        <a:p>
          <a:endParaRPr lang="en-US"/>
        </a:p>
      </dgm:t>
    </dgm:pt>
    <dgm:pt modelId="{205B413B-6277-4744-931A-BA84E900C214}">
      <dgm:prSet phldrT="[Text]"/>
      <dgm:spPr/>
      <dgm:t>
        <a:bodyPr/>
        <a:lstStyle/>
        <a:p>
          <a:pPr algn="ctr"/>
          <a:r>
            <a:rPr lang="en-US" dirty="0" smtClean="0">
              <a:solidFill>
                <a:srgbClr val="000000"/>
              </a:solidFill>
            </a:rPr>
            <a:t>Talk to 5 companies about surveys and monitoring</a:t>
          </a:r>
          <a:endParaRPr lang="en-US" dirty="0">
            <a:solidFill>
              <a:srgbClr val="000000"/>
            </a:solidFill>
          </a:endParaRPr>
        </a:p>
      </dgm:t>
    </dgm:pt>
    <dgm:pt modelId="{99614323-2F3F-F54E-8F45-29078AFD1CF7}" type="parTrans" cxnId="{6DF5D356-D5AA-B147-B5CD-514E615F6052}">
      <dgm:prSet/>
      <dgm:spPr/>
      <dgm:t>
        <a:bodyPr/>
        <a:lstStyle/>
        <a:p>
          <a:endParaRPr lang="en-US"/>
        </a:p>
      </dgm:t>
    </dgm:pt>
    <dgm:pt modelId="{E1E595C6-0A71-7E4F-917E-3FFDA157F573}" type="sibTrans" cxnId="{6DF5D356-D5AA-B147-B5CD-514E615F6052}">
      <dgm:prSet/>
      <dgm:spPr/>
      <dgm:t>
        <a:bodyPr/>
        <a:lstStyle/>
        <a:p>
          <a:endParaRPr lang="en-US"/>
        </a:p>
      </dgm:t>
    </dgm:pt>
    <dgm:pt modelId="{ABDF5C4F-E411-C042-8BF9-A9995986607B}">
      <dgm:prSet phldrT="[Text]"/>
      <dgm:spPr/>
      <dgm:t>
        <a:bodyPr/>
        <a:lstStyle/>
        <a:p>
          <a:pPr algn="ctr"/>
          <a:r>
            <a:rPr lang="en-US" dirty="0" smtClean="0">
              <a:solidFill>
                <a:srgbClr val="000000"/>
              </a:solidFill>
            </a:rPr>
            <a:t>Application development team</a:t>
          </a:r>
          <a:endParaRPr lang="en-US" dirty="0">
            <a:solidFill>
              <a:srgbClr val="000000"/>
            </a:solidFill>
          </a:endParaRPr>
        </a:p>
      </dgm:t>
    </dgm:pt>
    <dgm:pt modelId="{424311E9-B803-FE4E-ABBC-AB4AAAA754F7}" type="parTrans" cxnId="{1E0D74A1-9393-4043-8C51-3804D32791C7}">
      <dgm:prSet/>
      <dgm:spPr/>
      <dgm:t>
        <a:bodyPr/>
        <a:lstStyle/>
        <a:p>
          <a:endParaRPr lang="en-US"/>
        </a:p>
      </dgm:t>
    </dgm:pt>
    <dgm:pt modelId="{EEBC8762-5BA7-5E49-9147-6D0B3FC500A3}" type="sibTrans" cxnId="{1E0D74A1-9393-4043-8C51-3804D32791C7}">
      <dgm:prSet/>
      <dgm:spPr/>
      <dgm:t>
        <a:bodyPr/>
        <a:lstStyle/>
        <a:p>
          <a:endParaRPr lang="en-US"/>
        </a:p>
      </dgm:t>
    </dgm:pt>
    <dgm:pt modelId="{BA2C7B7F-495E-FB42-A5D1-72B82C0F61F4}" type="pres">
      <dgm:prSet presAssocID="{28438C35-A59E-904A-BC35-09C705630F92}" presName="arrowDiagram" presStyleCnt="0">
        <dgm:presLayoutVars>
          <dgm:chMax val="5"/>
          <dgm:dir/>
          <dgm:resizeHandles val="exact"/>
        </dgm:presLayoutVars>
      </dgm:prSet>
      <dgm:spPr/>
    </dgm:pt>
    <dgm:pt modelId="{F0638655-078E-CB45-8BE3-B7BA7E3DA3A1}" type="pres">
      <dgm:prSet presAssocID="{28438C35-A59E-904A-BC35-09C705630F92}" presName="arrow" presStyleLbl="bgShp" presStyleIdx="0" presStyleCn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</dgm:pt>
    <dgm:pt modelId="{3B3971D4-E0ED-FA4D-8982-EDF4D40E0415}" type="pres">
      <dgm:prSet presAssocID="{28438C35-A59E-904A-BC35-09C705630F92}" presName="arrowDiagram3" presStyleCnt="0"/>
      <dgm:spPr/>
    </dgm:pt>
    <dgm:pt modelId="{9DC52EDB-C979-F742-81DE-25DD72736A61}" type="pres">
      <dgm:prSet presAssocID="{ABDF5C4F-E411-C042-8BF9-A9995986607B}" presName="bullet3a" presStyleLbl="node1" presStyleIdx="0" presStyleCnt="3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</dgm:pt>
    <dgm:pt modelId="{962081F0-B593-374C-AA5C-A15472646468}" type="pres">
      <dgm:prSet presAssocID="{ABDF5C4F-E411-C042-8BF9-A9995986607B}" presName="textBox3a" presStyleLbl="revTx" presStyleIdx="0" presStyleCnt="3" custLinFactNeighborX="3953" custLinFactNeighborY="93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9B702-07AF-2C42-A43A-CA52ECD88F12}" type="pres">
      <dgm:prSet presAssocID="{205B413B-6277-4744-931A-BA84E900C214}" presName="bullet3b" presStyleLbl="node1" presStyleIdx="1" presStyleCnt="3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</dgm:pt>
    <dgm:pt modelId="{492996B5-FC9E-984F-8D59-4887B1AF68FA}" type="pres">
      <dgm:prSet presAssocID="{205B413B-6277-4744-931A-BA84E900C214}" presName="textBox3b" presStyleLbl="revTx" presStyleIdx="1" presStyleCnt="3" custScaleY="81063" custLinFactNeighborX="-2558" custLinFactNeighborY="-1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E8D91-8BE0-1642-99DD-91EF251B9437}" type="pres">
      <dgm:prSet presAssocID="{D315B1B6-DA86-E64E-A93D-11DC9ABA52AC}" presName="bullet3c" presStyleLbl="node1" presStyleIdx="2" presStyleCnt="3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</dgm:pt>
    <dgm:pt modelId="{7C8B5426-4B75-0941-B6CE-2EC094215B40}" type="pres">
      <dgm:prSet presAssocID="{D315B1B6-DA86-E64E-A93D-11DC9ABA52AC}" presName="textBox3c" presStyleLbl="revTx" presStyleIdx="2" presStyleCnt="3" custScaleY="73869" custLinFactNeighborX="-14713" custLinFactNeighborY="7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B50F5B-F073-534A-886D-BC691EF3AF58}" srcId="{28438C35-A59E-904A-BC35-09C705630F92}" destId="{D315B1B6-DA86-E64E-A93D-11DC9ABA52AC}" srcOrd="2" destOrd="0" parTransId="{02E24E97-AFB5-4F4E-80E1-EAB5C9E73724}" sibTransId="{417099AE-6B96-C749-A7A1-69C61F7E422B}"/>
    <dgm:cxn modelId="{9378149B-92B0-E147-9059-F9BAFFE5C17D}" type="presOf" srcId="{D315B1B6-DA86-E64E-A93D-11DC9ABA52AC}" destId="{7C8B5426-4B75-0941-B6CE-2EC094215B40}" srcOrd="0" destOrd="0" presId="urn:microsoft.com/office/officeart/2005/8/layout/arrow2"/>
    <dgm:cxn modelId="{AF2D3699-FF5C-C647-BD79-154F1AC782E7}" type="presOf" srcId="{205B413B-6277-4744-931A-BA84E900C214}" destId="{492996B5-FC9E-984F-8D59-4887B1AF68FA}" srcOrd="0" destOrd="0" presId="urn:microsoft.com/office/officeart/2005/8/layout/arrow2"/>
    <dgm:cxn modelId="{6DF5D356-D5AA-B147-B5CD-514E615F6052}" srcId="{28438C35-A59E-904A-BC35-09C705630F92}" destId="{205B413B-6277-4744-931A-BA84E900C214}" srcOrd="1" destOrd="0" parTransId="{99614323-2F3F-F54E-8F45-29078AFD1CF7}" sibTransId="{E1E595C6-0A71-7E4F-917E-3FFDA157F573}"/>
    <dgm:cxn modelId="{44530C36-2479-D146-95A1-CA89DAB9CCA0}" type="presOf" srcId="{28438C35-A59E-904A-BC35-09C705630F92}" destId="{BA2C7B7F-495E-FB42-A5D1-72B82C0F61F4}" srcOrd="0" destOrd="0" presId="urn:microsoft.com/office/officeart/2005/8/layout/arrow2"/>
    <dgm:cxn modelId="{246F3F87-4714-724C-BD62-47EF4C46A372}" type="presOf" srcId="{ABDF5C4F-E411-C042-8BF9-A9995986607B}" destId="{962081F0-B593-374C-AA5C-A15472646468}" srcOrd="0" destOrd="0" presId="urn:microsoft.com/office/officeart/2005/8/layout/arrow2"/>
    <dgm:cxn modelId="{1E0D74A1-9393-4043-8C51-3804D32791C7}" srcId="{28438C35-A59E-904A-BC35-09C705630F92}" destId="{ABDF5C4F-E411-C042-8BF9-A9995986607B}" srcOrd="0" destOrd="0" parTransId="{424311E9-B803-FE4E-ABBC-AB4AAAA754F7}" sibTransId="{EEBC8762-5BA7-5E49-9147-6D0B3FC500A3}"/>
    <dgm:cxn modelId="{734B6837-923B-EE42-AF6B-D6DD0DB3C05A}" type="presParOf" srcId="{BA2C7B7F-495E-FB42-A5D1-72B82C0F61F4}" destId="{F0638655-078E-CB45-8BE3-B7BA7E3DA3A1}" srcOrd="0" destOrd="0" presId="urn:microsoft.com/office/officeart/2005/8/layout/arrow2"/>
    <dgm:cxn modelId="{A6221CB8-0118-1C40-8EDE-17D383A3620A}" type="presParOf" srcId="{BA2C7B7F-495E-FB42-A5D1-72B82C0F61F4}" destId="{3B3971D4-E0ED-FA4D-8982-EDF4D40E0415}" srcOrd="1" destOrd="0" presId="urn:microsoft.com/office/officeart/2005/8/layout/arrow2"/>
    <dgm:cxn modelId="{E3922DE5-EA13-4A4D-90F5-E6ED3D1D5F39}" type="presParOf" srcId="{3B3971D4-E0ED-FA4D-8982-EDF4D40E0415}" destId="{9DC52EDB-C979-F742-81DE-25DD72736A61}" srcOrd="0" destOrd="0" presId="urn:microsoft.com/office/officeart/2005/8/layout/arrow2"/>
    <dgm:cxn modelId="{168EC5EF-76D2-E747-A0DB-403AB0D9FE3F}" type="presParOf" srcId="{3B3971D4-E0ED-FA4D-8982-EDF4D40E0415}" destId="{962081F0-B593-374C-AA5C-A15472646468}" srcOrd="1" destOrd="0" presId="urn:microsoft.com/office/officeart/2005/8/layout/arrow2"/>
    <dgm:cxn modelId="{8B8084FC-E96C-7E4E-B7FA-6CAA4CD005E6}" type="presParOf" srcId="{3B3971D4-E0ED-FA4D-8982-EDF4D40E0415}" destId="{E6B9B702-07AF-2C42-A43A-CA52ECD88F12}" srcOrd="2" destOrd="0" presId="urn:microsoft.com/office/officeart/2005/8/layout/arrow2"/>
    <dgm:cxn modelId="{9CFDD23A-8B64-6441-A529-203CAB6471AB}" type="presParOf" srcId="{3B3971D4-E0ED-FA4D-8982-EDF4D40E0415}" destId="{492996B5-FC9E-984F-8D59-4887B1AF68FA}" srcOrd="3" destOrd="0" presId="urn:microsoft.com/office/officeart/2005/8/layout/arrow2"/>
    <dgm:cxn modelId="{16CB11C8-8803-8E41-8DD0-ECD3FB3DD34A}" type="presParOf" srcId="{3B3971D4-E0ED-FA4D-8982-EDF4D40E0415}" destId="{D5EE8D91-8BE0-1642-99DD-91EF251B9437}" srcOrd="4" destOrd="0" presId="urn:microsoft.com/office/officeart/2005/8/layout/arrow2"/>
    <dgm:cxn modelId="{B18381B7-D57D-9F47-B6B0-54D550792CAC}" type="presParOf" srcId="{3B3971D4-E0ED-FA4D-8982-EDF4D40E0415}" destId="{7C8B5426-4B75-0941-B6CE-2EC094215B4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E146F2B-2068-42B5-AA8B-B7E93AC4097B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6D460240-3ED2-42BA-8054-5E13C64FD704}">
      <dgm:prSet phldrT="[Text]"/>
      <dgm:spPr/>
      <dgm:t>
        <a:bodyPr/>
        <a:lstStyle/>
        <a:p>
          <a:r>
            <a:rPr lang="en-NZ" dirty="0" smtClean="0">
              <a:solidFill>
                <a:schemeClr val="bg1"/>
              </a:solidFill>
            </a:rPr>
            <a:t>Specialized firms</a:t>
          </a:r>
          <a:endParaRPr lang="en-NZ" dirty="0">
            <a:solidFill>
              <a:schemeClr val="bg1"/>
            </a:solidFill>
          </a:endParaRPr>
        </a:p>
      </dgm:t>
    </dgm:pt>
    <dgm:pt modelId="{F3E3B696-5D59-49CE-8953-69C284F58D46}" type="parTrans" cxnId="{1D5EE0AE-0131-4D50-8EBD-D8061032FDB1}">
      <dgm:prSet/>
      <dgm:spPr/>
      <dgm:t>
        <a:bodyPr/>
        <a:lstStyle/>
        <a:p>
          <a:endParaRPr lang="en-NZ"/>
        </a:p>
      </dgm:t>
    </dgm:pt>
    <dgm:pt modelId="{19DC55D7-649E-4DE7-B93D-A125D9DD4A51}" type="sibTrans" cxnId="{1D5EE0AE-0131-4D50-8EBD-D8061032FDB1}">
      <dgm:prSet/>
      <dgm:spPr/>
      <dgm:t>
        <a:bodyPr/>
        <a:lstStyle/>
        <a:p>
          <a:endParaRPr lang="en-NZ"/>
        </a:p>
      </dgm:t>
    </dgm:pt>
    <dgm:pt modelId="{E3216FCA-BE94-4E2F-903E-6A9AF54E7053}">
      <dgm:prSet phldrT="[Text]" phldr="1"/>
      <dgm:spPr/>
      <dgm:t>
        <a:bodyPr/>
        <a:lstStyle/>
        <a:p>
          <a:endParaRPr lang="en-NZ"/>
        </a:p>
      </dgm:t>
    </dgm:pt>
    <dgm:pt modelId="{578A53B1-FED9-4A0C-8A4D-BDF68E859ADF}" type="parTrans" cxnId="{1A041850-24BA-4908-8585-F4F2B4BAF63F}">
      <dgm:prSet/>
      <dgm:spPr/>
      <dgm:t>
        <a:bodyPr/>
        <a:lstStyle/>
        <a:p>
          <a:endParaRPr lang="en-NZ"/>
        </a:p>
      </dgm:t>
    </dgm:pt>
    <dgm:pt modelId="{94BAFFB9-488F-4515-A944-B414EAC31B20}" type="sibTrans" cxnId="{1A041850-24BA-4908-8585-F4F2B4BAF63F}">
      <dgm:prSet/>
      <dgm:spPr/>
      <dgm:t>
        <a:bodyPr/>
        <a:lstStyle/>
        <a:p>
          <a:endParaRPr lang="en-NZ"/>
        </a:p>
      </dgm:t>
    </dgm:pt>
    <dgm:pt modelId="{730553B6-79D2-45E2-938D-B745B4B0C63D}">
      <dgm:prSet phldrT="[Text]"/>
      <dgm:spPr/>
      <dgm:t>
        <a:bodyPr/>
        <a:lstStyle/>
        <a:p>
          <a:r>
            <a:rPr lang="en-NZ" dirty="0" smtClean="0"/>
            <a:t>Integrated Firms</a:t>
          </a:r>
          <a:endParaRPr lang="en-NZ" dirty="0"/>
        </a:p>
      </dgm:t>
    </dgm:pt>
    <dgm:pt modelId="{E483B526-70D7-489F-A019-9E69D0F543F5}" type="parTrans" cxnId="{6AE8685F-EFA1-4ADD-BCFF-7AF113D5F46C}">
      <dgm:prSet/>
      <dgm:spPr/>
      <dgm:t>
        <a:bodyPr/>
        <a:lstStyle/>
        <a:p>
          <a:endParaRPr lang="en-NZ"/>
        </a:p>
      </dgm:t>
    </dgm:pt>
    <dgm:pt modelId="{8C77CA6F-2346-44C5-9BDC-11FBA42B6DD2}" type="sibTrans" cxnId="{6AE8685F-EFA1-4ADD-BCFF-7AF113D5F46C}">
      <dgm:prSet/>
      <dgm:spPr/>
      <dgm:t>
        <a:bodyPr/>
        <a:lstStyle/>
        <a:p>
          <a:endParaRPr lang="en-NZ"/>
        </a:p>
      </dgm:t>
    </dgm:pt>
    <dgm:pt modelId="{8A5FE78A-0F0A-478C-ADF0-8C00560C811E}">
      <dgm:prSet phldrT="[Text]" phldr="1"/>
      <dgm:spPr/>
      <dgm:t>
        <a:bodyPr/>
        <a:lstStyle/>
        <a:p>
          <a:endParaRPr lang="en-NZ" dirty="0"/>
        </a:p>
      </dgm:t>
    </dgm:pt>
    <dgm:pt modelId="{A5D96A30-6531-4471-9202-9B6161E9C451}" type="parTrans" cxnId="{00CA3DD3-EE57-42C6-A196-953250DCDA72}">
      <dgm:prSet/>
      <dgm:spPr/>
      <dgm:t>
        <a:bodyPr/>
        <a:lstStyle/>
        <a:p>
          <a:endParaRPr lang="en-NZ"/>
        </a:p>
      </dgm:t>
    </dgm:pt>
    <dgm:pt modelId="{792185DB-1B22-4074-B072-7E0CA7FE979F}" type="sibTrans" cxnId="{00CA3DD3-EE57-42C6-A196-953250DCDA72}">
      <dgm:prSet/>
      <dgm:spPr/>
      <dgm:t>
        <a:bodyPr/>
        <a:lstStyle/>
        <a:p>
          <a:endParaRPr lang="en-NZ"/>
        </a:p>
      </dgm:t>
    </dgm:pt>
    <dgm:pt modelId="{84C46750-2594-4AA0-A48A-0E7864CD1953}" type="pres">
      <dgm:prSet presAssocID="{1E146F2B-2068-42B5-AA8B-B7E93AC4097B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13B2047-4E19-4E5C-85A0-0D94FE2F1EF1}" type="pres">
      <dgm:prSet presAssocID="{6D460240-3ED2-42BA-8054-5E13C64FD704}" presName="chaos" presStyleCnt="0"/>
      <dgm:spPr/>
    </dgm:pt>
    <dgm:pt modelId="{81C050FA-EDEF-4FE6-BFAE-5183718DF4DC}" type="pres">
      <dgm:prSet presAssocID="{6D460240-3ED2-42BA-8054-5E13C64FD704}" presName="parTx1" presStyleLbl="revTx" presStyleIdx="0" presStyleCnt="3"/>
      <dgm:spPr/>
      <dgm:t>
        <a:bodyPr/>
        <a:lstStyle/>
        <a:p>
          <a:endParaRPr lang="en-NZ"/>
        </a:p>
      </dgm:t>
    </dgm:pt>
    <dgm:pt modelId="{B40C0C8F-D3A3-41E5-A13A-BFC6CFBEF464}" type="pres">
      <dgm:prSet presAssocID="{6D460240-3ED2-42BA-8054-5E13C64FD704}" presName="desTx1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05A536-0D93-4B3B-8353-826EE11A53FC}" type="pres">
      <dgm:prSet presAssocID="{6D460240-3ED2-42BA-8054-5E13C64FD704}" presName="c1" presStyleLbl="node1" presStyleIdx="0" presStyleCnt="19"/>
      <dgm:spPr/>
    </dgm:pt>
    <dgm:pt modelId="{7C96A22B-8114-4129-B3C3-989B321B6F7E}" type="pres">
      <dgm:prSet presAssocID="{6D460240-3ED2-42BA-8054-5E13C64FD704}" presName="c2" presStyleLbl="node1" presStyleIdx="1" presStyleCnt="19"/>
      <dgm:spPr/>
    </dgm:pt>
    <dgm:pt modelId="{22EEB316-956E-4971-8CDD-51FB265BED51}" type="pres">
      <dgm:prSet presAssocID="{6D460240-3ED2-42BA-8054-5E13C64FD704}" presName="c3" presStyleLbl="node1" presStyleIdx="2" presStyleCnt="19"/>
      <dgm:spPr/>
    </dgm:pt>
    <dgm:pt modelId="{ECA94E7A-C6F3-4E44-880C-4BEA0FA08103}" type="pres">
      <dgm:prSet presAssocID="{6D460240-3ED2-42BA-8054-5E13C64FD704}" presName="c4" presStyleLbl="node1" presStyleIdx="3" presStyleCnt="19"/>
      <dgm:spPr/>
    </dgm:pt>
    <dgm:pt modelId="{5AFC27EC-262B-4A4B-B930-CD98710DC502}" type="pres">
      <dgm:prSet presAssocID="{6D460240-3ED2-42BA-8054-5E13C64FD704}" presName="c5" presStyleLbl="node1" presStyleIdx="4" presStyleCnt="19"/>
      <dgm:spPr/>
    </dgm:pt>
    <dgm:pt modelId="{D8B2B093-3E4D-492B-AC26-1B3A53397EB6}" type="pres">
      <dgm:prSet presAssocID="{6D460240-3ED2-42BA-8054-5E13C64FD704}" presName="c6" presStyleLbl="node1" presStyleIdx="5" presStyleCnt="19"/>
      <dgm:spPr/>
    </dgm:pt>
    <dgm:pt modelId="{92446137-CBF5-462B-AB88-00B834D1CFF4}" type="pres">
      <dgm:prSet presAssocID="{6D460240-3ED2-42BA-8054-5E13C64FD704}" presName="c7" presStyleLbl="node1" presStyleIdx="6" presStyleCnt="19"/>
      <dgm:spPr/>
    </dgm:pt>
    <dgm:pt modelId="{0CE448BE-8369-4668-BFB2-A0823C2084B0}" type="pres">
      <dgm:prSet presAssocID="{6D460240-3ED2-42BA-8054-5E13C64FD704}" presName="c8" presStyleLbl="node1" presStyleIdx="7" presStyleCnt="19"/>
      <dgm:spPr/>
    </dgm:pt>
    <dgm:pt modelId="{E2048B8B-1922-42BC-AB25-24183B4D0C55}" type="pres">
      <dgm:prSet presAssocID="{6D460240-3ED2-42BA-8054-5E13C64FD704}" presName="c9" presStyleLbl="node1" presStyleIdx="8" presStyleCnt="19"/>
      <dgm:spPr/>
    </dgm:pt>
    <dgm:pt modelId="{6B05566E-C21E-43EA-90C5-57A8C04B6BFD}" type="pres">
      <dgm:prSet presAssocID="{6D460240-3ED2-42BA-8054-5E13C64FD704}" presName="c10" presStyleLbl="node1" presStyleIdx="9" presStyleCnt="19"/>
      <dgm:spPr/>
    </dgm:pt>
    <dgm:pt modelId="{6FDEA281-A7FC-4A6F-8836-2C0C134CF3FE}" type="pres">
      <dgm:prSet presAssocID="{6D460240-3ED2-42BA-8054-5E13C64FD704}" presName="c11" presStyleLbl="node1" presStyleIdx="10" presStyleCnt="19"/>
      <dgm:spPr/>
    </dgm:pt>
    <dgm:pt modelId="{04474B63-C6CE-4D2A-B414-9338BAC70BFD}" type="pres">
      <dgm:prSet presAssocID="{6D460240-3ED2-42BA-8054-5E13C64FD704}" presName="c12" presStyleLbl="node1" presStyleIdx="11" presStyleCnt="19"/>
      <dgm:spPr/>
    </dgm:pt>
    <dgm:pt modelId="{2722462D-C926-4AA7-B92F-309834CCD7D8}" type="pres">
      <dgm:prSet presAssocID="{6D460240-3ED2-42BA-8054-5E13C64FD704}" presName="c13" presStyleLbl="node1" presStyleIdx="12" presStyleCnt="19"/>
      <dgm:spPr/>
    </dgm:pt>
    <dgm:pt modelId="{EAF5D30C-B8BF-466E-B71D-0160D50F7B0E}" type="pres">
      <dgm:prSet presAssocID="{6D460240-3ED2-42BA-8054-5E13C64FD704}" presName="c14" presStyleLbl="node1" presStyleIdx="13" presStyleCnt="19"/>
      <dgm:spPr/>
    </dgm:pt>
    <dgm:pt modelId="{E443879C-8FA7-452D-8A85-AFB7384FAF61}" type="pres">
      <dgm:prSet presAssocID="{6D460240-3ED2-42BA-8054-5E13C64FD704}" presName="c15" presStyleLbl="node1" presStyleIdx="14" presStyleCnt="19"/>
      <dgm:spPr/>
    </dgm:pt>
    <dgm:pt modelId="{2904839D-DA9A-4944-A286-F58B9DCCB43E}" type="pres">
      <dgm:prSet presAssocID="{6D460240-3ED2-42BA-8054-5E13C64FD704}" presName="c16" presStyleLbl="node1" presStyleIdx="15" presStyleCnt="19"/>
      <dgm:spPr/>
    </dgm:pt>
    <dgm:pt modelId="{6F8AB4D1-BB3B-4ABF-817C-FDEBCAC9AB95}" type="pres">
      <dgm:prSet presAssocID="{6D460240-3ED2-42BA-8054-5E13C64FD704}" presName="c17" presStyleLbl="node1" presStyleIdx="16" presStyleCnt="19"/>
      <dgm:spPr/>
    </dgm:pt>
    <dgm:pt modelId="{3532A636-FBAE-4520-B888-458C649EDB73}" type="pres">
      <dgm:prSet presAssocID="{6D460240-3ED2-42BA-8054-5E13C64FD704}" presName="c18" presStyleLbl="node1" presStyleIdx="17" presStyleCnt="19"/>
      <dgm:spPr/>
    </dgm:pt>
    <dgm:pt modelId="{E99CDB5B-8D17-40A9-8FD3-1AD492EBB9FC}" type="pres">
      <dgm:prSet presAssocID="{19DC55D7-649E-4DE7-B93D-A125D9DD4A51}" presName="chevronComposite1" presStyleCnt="0"/>
      <dgm:spPr/>
    </dgm:pt>
    <dgm:pt modelId="{3F70FCC8-5B7C-4921-AC19-E4F2B0468DD2}" type="pres">
      <dgm:prSet presAssocID="{19DC55D7-649E-4DE7-B93D-A125D9DD4A51}" presName="chevron1" presStyleLbl="sibTrans2D1" presStyleIdx="0" presStyleCnt="2"/>
      <dgm:spPr/>
    </dgm:pt>
    <dgm:pt modelId="{FF3609A9-79B9-4A22-9A96-133DDC2080F5}" type="pres">
      <dgm:prSet presAssocID="{19DC55D7-649E-4DE7-B93D-A125D9DD4A51}" presName="spChevron1" presStyleCnt="0"/>
      <dgm:spPr/>
    </dgm:pt>
    <dgm:pt modelId="{27550ADE-B20E-40F8-967F-DE0F403E4D7B}" type="pres">
      <dgm:prSet presAssocID="{19DC55D7-649E-4DE7-B93D-A125D9DD4A51}" presName="overlap" presStyleCnt="0"/>
      <dgm:spPr/>
    </dgm:pt>
    <dgm:pt modelId="{473DCE3F-F0DB-474F-A06A-4D3ECECAF2F3}" type="pres">
      <dgm:prSet presAssocID="{19DC55D7-649E-4DE7-B93D-A125D9DD4A51}" presName="chevronComposite2" presStyleCnt="0"/>
      <dgm:spPr/>
    </dgm:pt>
    <dgm:pt modelId="{B1BD2440-8F37-4497-81B6-73883B42C6CF}" type="pres">
      <dgm:prSet presAssocID="{19DC55D7-649E-4DE7-B93D-A125D9DD4A51}" presName="chevron2" presStyleLbl="sibTrans2D1" presStyleIdx="1" presStyleCnt="2"/>
      <dgm:spPr/>
    </dgm:pt>
    <dgm:pt modelId="{0576EEF2-C346-4586-8B4B-C2CBA213F697}" type="pres">
      <dgm:prSet presAssocID="{19DC55D7-649E-4DE7-B93D-A125D9DD4A51}" presName="spChevron2" presStyleCnt="0"/>
      <dgm:spPr/>
    </dgm:pt>
    <dgm:pt modelId="{A6FA137A-1CC2-4328-A026-2981C0A8D7F4}" type="pres">
      <dgm:prSet presAssocID="{730553B6-79D2-45E2-938D-B745B4B0C63D}" presName="last" presStyleCnt="0"/>
      <dgm:spPr/>
    </dgm:pt>
    <dgm:pt modelId="{0951661E-B71A-421B-81E4-A6917D24B529}" type="pres">
      <dgm:prSet presAssocID="{730553B6-79D2-45E2-938D-B745B4B0C63D}" presName="circleTx" presStyleLbl="node1" presStyleIdx="18" presStyleCnt="19"/>
      <dgm:spPr/>
      <dgm:t>
        <a:bodyPr/>
        <a:lstStyle/>
        <a:p>
          <a:endParaRPr lang="en-NZ"/>
        </a:p>
      </dgm:t>
    </dgm:pt>
    <dgm:pt modelId="{F4F261CA-64CB-4BFB-848C-0A31A6229BDD}" type="pres">
      <dgm:prSet presAssocID="{730553B6-79D2-45E2-938D-B745B4B0C63D}" presName="desTxN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5901B1-2200-4D22-83BC-1F6B9DB9573A}" type="pres">
      <dgm:prSet presAssocID="{730553B6-79D2-45E2-938D-B745B4B0C63D}" presName="spN" presStyleCnt="0"/>
      <dgm:spPr/>
    </dgm:pt>
  </dgm:ptLst>
  <dgm:cxnLst>
    <dgm:cxn modelId="{C3870789-EF46-4D58-BC6C-987E0A4375B6}" type="presOf" srcId="{E3216FCA-BE94-4E2F-903E-6A9AF54E7053}" destId="{B40C0C8F-D3A3-41E5-A13A-BFC6CFBEF464}" srcOrd="0" destOrd="0" presId="urn:microsoft.com/office/officeart/2009/3/layout/RandomtoResultProcess"/>
    <dgm:cxn modelId="{6AE8685F-EFA1-4ADD-BCFF-7AF113D5F46C}" srcId="{1E146F2B-2068-42B5-AA8B-B7E93AC4097B}" destId="{730553B6-79D2-45E2-938D-B745B4B0C63D}" srcOrd="1" destOrd="0" parTransId="{E483B526-70D7-489F-A019-9E69D0F543F5}" sibTransId="{8C77CA6F-2346-44C5-9BDC-11FBA42B6DD2}"/>
    <dgm:cxn modelId="{1A041850-24BA-4908-8585-F4F2B4BAF63F}" srcId="{6D460240-3ED2-42BA-8054-5E13C64FD704}" destId="{E3216FCA-BE94-4E2F-903E-6A9AF54E7053}" srcOrd="0" destOrd="0" parTransId="{578A53B1-FED9-4A0C-8A4D-BDF68E859ADF}" sibTransId="{94BAFFB9-488F-4515-A944-B414EAC31B20}"/>
    <dgm:cxn modelId="{8B29800F-0FC0-4C7A-9F23-FFBBB3DC183A}" type="presOf" srcId="{1E146F2B-2068-42B5-AA8B-B7E93AC4097B}" destId="{84C46750-2594-4AA0-A48A-0E7864CD1953}" srcOrd="0" destOrd="0" presId="urn:microsoft.com/office/officeart/2009/3/layout/RandomtoResultProcess"/>
    <dgm:cxn modelId="{E7374644-85DC-4CC0-A80C-313E62D06149}" type="presOf" srcId="{8A5FE78A-0F0A-478C-ADF0-8C00560C811E}" destId="{F4F261CA-64CB-4BFB-848C-0A31A6229BDD}" srcOrd="0" destOrd="0" presId="urn:microsoft.com/office/officeart/2009/3/layout/RandomtoResultProcess"/>
    <dgm:cxn modelId="{7E464925-B7A5-433E-B0B2-7BFAF37656DB}" type="presOf" srcId="{6D460240-3ED2-42BA-8054-5E13C64FD704}" destId="{81C050FA-EDEF-4FE6-BFAE-5183718DF4DC}" srcOrd="0" destOrd="0" presId="urn:microsoft.com/office/officeart/2009/3/layout/RandomtoResultProcess"/>
    <dgm:cxn modelId="{B7578806-A88A-435A-98F5-0655B2FC543B}" type="presOf" srcId="{730553B6-79D2-45E2-938D-B745B4B0C63D}" destId="{0951661E-B71A-421B-81E4-A6917D24B529}" srcOrd="0" destOrd="0" presId="urn:microsoft.com/office/officeart/2009/3/layout/RandomtoResultProcess"/>
    <dgm:cxn modelId="{00CA3DD3-EE57-42C6-A196-953250DCDA72}" srcId="{730553B6-79D2-45E2-938D-B745B4B0C63D}" destId="{8A5FE78A-0F0A-478C-ADF0-8C00560C811E}" srcOrd="0" destOrd="0" parTransId="{A5D96A30-6531-4471-9202-9B6161E9C451}" sibTransId="{792185DB-1B22-4074-B072-7E0CA7FE979F}"/>
    <dgm:cxn modelId="{1D5EE0AE-0131-4D50-8EBD-D8061032FDB1}" srcId="{1E146F2B-2068-42B5-AA8B-B7E93AC4097B}" destId="{6D460240-3ED2-42BA-8054-5E13C64FD704}" srcOrd="0" destOrd="0" parTransId="{F3E3B696-5D59-49CE-8953-69C284F58D46}" sibTransId="{19DC55D7-649E-4DE7-B93D-A125D9DD4A51}"/>
    <dgm:cxn modelId="{651BEC75-2722-4BE8-8A5D-C75F94FF40C9}" type="presParOf" srcId="{84C46750-2594-4AA0-A48A-0E7864CD1953}" destId="{F13B2047-4E19-4E5C-85A0-0D94FE2F1EF1}" srcOrd="0" destOrd="0" presId="urn:microsoft.com/office/officeart/2009/3/layout/RandomtoResultProcess"/>
    <dgm:cxn modelId="{A12AC584-ABB4-49CF-AF0D-4CDCFD7C1EB0}" type="presParOf" srcId="{F13B2047-4E19-4E5C-85A0-0D94FE2F1EF1}" destId="{81C050FA-EDEF-4FE6-BFAE-5183718DF4DC}" srcOrd="0" destOrd="0" presId="urn:microsoft.com/office/officeart/2009/3/layout/RandomtoResultProcess"/>
    <dgm:cxn modelId="{0241DE70-3998-4283-8DB4-012F07122DB5}" type="presParOf" srcId="{F13B2047-4E19-4E5C-85A0-0D94FE2F1EF1}" destId="{B40C0C8F-D3A3-41E5-A13A-BFC6CFBEF464}" srcOrd="1" destOrd="0" presId="urn:microsoft.com/office/officeart/2009/3/layout/RandomtoResultProcess"/>
    <dgm:cxn modelId="{7A41DE07-D948-4D53-94DF-BE8F369FA451}" type="presParOf" srcId="{F13B2047-4E19-4E5C-85A0-0D94FE2F1EF1}" destId="{A705A536-0D93-4B3B-8353-826EE11A53FC}" srcOrd="2" destOrd="0" presId="urn:microsoft.com/office/officeart/2009/3/layout/RandomtoResultProcess"/>
    <dgm:cxn modelId="{EC5FF842-1916-49F2-97E3-5EC2845D42CC}" type="presParOf" srcId="{F13B2047-4E19-4E5C-85A0-0D94FE2F1EF1}" destId="{7C96A22B-8114-4129-B3C3-989B321B6F7E}" srcOrd="3" destOrd="0" presId="urn:microsoft.com/office/officeart/2009/3/layout/RandomtoResultProcess"/>
    <dgm:cxn modelId="{F6807D11-8030-44BA-A3DB-3BE5DCDB01EC}" type="presParOf" srcId="{F13B2047-4E19-4E5C-85A0-0D94FE2F1EF1}" destId="{22EEB316-956E-4971-8CDD-51FB265BED51}" srcOrd="4" destOrd="0" presId="urn:microsoft.com/office/officeart/2009/3/layout/RandomtoResultProcess"/>
    <dgm:cxn modelId="{D0849906-37C8-41B6-8C47-CC146B902FB8}" type="presParOf" srcId="{F13B2047-4E19-4E5C-85A0-0D94FE2F1EF1}" destId="{ECA94E7A-C6F3-4E44-880C-4BEA0FA08103}" srcOrd="5" destOrd="0" presId="urn:microsoft.com/office/officeart/2009/3/layout/RandomtoResultProcess"/>
    <dgm:cxn modelId="{48E7B5F8-0CBE-40C2-817F-86DCEEB9C0DD}" type="presParOf" srcId="{F13B2047-4E19-4E5C-85A0-0D94FE2F1EF1}" destId="{5AFC27EC-262B-4A4B-B930-CD98710DC502}" srcOrd="6" destOrd="0" presId="urn:microsoft.com/office/officeart/2009/3/layout/RandomtoResultProcess"/>
    <dgm:cxn modelId="{C664CB41-6ACE-457F-95EE-B474ACF79878}" type="presParOf" srcId="{F13B2047-4E19-4E5C-85A0-0D94FE2F1EF1}" destId="{D8B2B093-3E4D-492B-AC26-1B3A53397EB6}" srcOrd="7" destOrd="0" presId="urn:microsoft.com/office/officeart/2009/3/layout/RandomtoResultProcess"/>
    <dgm:cxn modelId="{E7216BEA-FC76-42DF-ACFE-0BBB46C5EA70}" type="presParOf" srcId="{F13B2047-4E19-4E5C-85A0-0D94FE2F1EF1}" destId="{92446137-CBF5-462B-AB88-00B834D1CFF4}" srcOrd="8" destOrd="0" presId="urn:microsoft.com/office/officeart/2009/3/layout/RandomtoResultProcess"/>
    <dgm:cxn modelId="{13A98C50-8656-4A3C-86E2-55909C09C3E9}" type="presParOf" srcId="{F13B2047-4E19-4E5C-85A0-0D94FE2F1EF1}" destId="{0CE448BE-8369-4668-BFB2-A0823C2084B0}" srcOrd="9" destOrd="0" presId="urn:microsoft.com/office/officeart/2009/3/layout/RandomtoResultProcess"/>
    <dgm:cxn modelId="{AAFECABF-26AE-43AE-9CEE-21EACBC8840A}" type="presParOf" srcId="{F13B2047-4E19-4E5C-85A0-0D94FE2F1EF1}" destId="{E2048B8B-1922-42BC-AB25-24183B4D0C55}" srcOrd="10" destOrd="0" presId="urn:microsoft.com/office/officeart/2009/3/layout/RandomtoResultProcess"/>
    <dgm:cxn modelId="{EFFFB693-C87E-4A04-9735-C2674EB5B6A3}" type="presParOf" srcId="{F13B2047-4E19-4E5C-85A0-0D94FE2F1EF1}" destId="{6B05566E-C21E-43EA-90C5-57A8C04B6BFD}" srcOrd="11" destOrd="0" presId="urn:microsoft.com/office/officeart/2009/3/layout/RandomtoResultProcess"/>
    <dgm:cxn modelId="{7BF58513-89EA-425C-B10A-414D886AC557}" type="presParOf" srcId="{F13B2047-4E19-4E5C-85A0-0D94FE2F1EF1}" destId="{6FDEA281-A7FC-4A6F-8836-2C0C134CF3FE}" srcOrd="12" destOrd="0" presId="urn:microsoft.com/office/officeart/2009/3/layout/RandomtoResultProcess"/>
    <dgm:cxn modelId="{C3A3F0AC-691A-4663-941C-B7BFCA817490}" type="presParOf" srcId="{F13B2047-4E19-4E5C-85A0-0D94FE2F1EF1}" destId="{04474B63-C6CE-4D2A-B414-9338BAC70BFD}" srcOrd="13" destOrd="0" presId="urn:microsoft.com/office/officeart/2009/3/layout/RandomtoResultProcess"/>
    <dgm:cxn modelId="{5FD755E4-D8DD-4009-84BC-B9A06FD9EB2E}" type="presParOf" srcId="{F13B2047-4E19-4E5C-85A0-0D94FE2F1EF1}" destId="{2722462D-C926-4AA7-B92F-309834CCD7D8}" srcOrd="14" destOrd="0" presId="urn:microsoft.com/office/officeart/2009/3/layout/RandomtoResultProcess"/>
    <dgm:cxn modelId="{D0C66C77-687F-4282-A217-E644A6F493EE}" type="presParOf" srcId="{F13B2047-4E19-4E5C-85A0-0D94FE2F1EF1}" destId="{EAF5D30C-B8BF-466E-B71D-0160D50F7B0E}" srcOrd="15" destOrd="0" presId="urn:microsoft.com/office/officeart/2009/3/layout/RandomtoResultProcess"/>
    <dgm:cxn modelId="{0F906872-C602-49E6-8323-FE53963A7CFD}" type="presParOf" srcId="{F13B2047-4E19-4E5C-85A0-0D94FE2F1EF1}" destId="{E443879C-8FA7-452D-8A85-AFB7384FAF61}" srcOrd="16" destOrd="0" presId="urn:microsoft.com/office/officeart/2009/3/layout/RandomtoResultProcess"/>
    <dgm:cxn modelId="{7C5A2908-932E-44BA-82B1-859F9E5576F1}" type="presParOf" srcId="{F13B2047-4E19-4E5C-85A0-0D94FE2F1EF1}" destId="{2904839D-DA9A-4944-A286-F58B9DCCB43E}" srcOrd="17" destOrd="0" presId="urn:microsoft.com/office/officeart/2009/3/layout/RandomtoResultProcess"/>
    <dgm:cxn modelId="{0BE26E08-DC50-4B0B-96DA-741C9BA105B8}" type="presParOf" srcId="{F13B2047-4E19-4E5C-85A0-0D94FE2F1EF1}" destId="{6F8AB4D1-BB3B-4ABF-817C-FDEBCAC9AB95}" srcOrd="18" destOrd="0" presId="urn:microsoft.com/office/officeart/2009/3/layout/RandomtoResultProcess"/>
    <dgm:cxn modelId="{A6F86D72-0027-40A3-A6C7-84055AFFA46D}" type="presParOf" srcId="{F13B2047-4E19-4E5C-85A0-0D94FE2F1EF1}" destId="{3532A636-FBAE-4520-B888-458C649EDB73}" srcOrd="19" destOrd="0" presId="urn:microsoft.com/office/officeart/2009/3/layout/RandomtoResultProcess"/>
    <dgm:cxn modelId="{937D9A32-E96C-48E6-AFE3-9CB77AE8CFAF}" type="presParOf" srcId="{84C46750-2594-4AA0-A48A-0E7864CD1953}" destId="{E99CDB5B-8D17-40A9-8FD3-1AD492EBB9FC}" srcOrd="1" destOrd="0" presId="urn:microsoft.com/office/officeart/2009/3/layout/RandomtoResultProcess"/>
    <dgm:cxn modelId="{804A1810-1F94-4080-90A8-C1533CA55BFD}" type="presParOf" srcId="{E99CDB5B-8D17-40A9-8FD3-1AD492EBB9FC}" destId="{3F70FCC8-5B7C-4921-AC19-E4F2B0468DD2}" srcOrd="0" destOrd="0" presId="urn:microsoft.com/office/officeart/2009/3/layout/RandomtoResultProcess"/>
    <dgm:cxn modelId="{D126A628-B6A5-4A31-9923-B6C33496E506}" type="presParOf" srcId="{E99CDB5B-8D17-40A9-8FD3-1AD492EBB9FC}" destId="{FF3609A9-79B9-4A22-9A96-133DDC2080F5}" srcOrd="1" destOrd="0" presId="urn:microsoft.com/office/officeart/2009/3/layout/RandomtoResultProcess"/>
    <dgm:cxn modelId="{F517ADBF-9C58-4BB8-AE97-760087185C5E}" type="presParOf" srcId="{84C46750-2594-4AA0-A48A-0E7864CD1953}" destId="{27550ADE-B20E-40F8-967F-DE0F403E4D7B}" srcOrd="2" destOrd="0" presId="urn:microsoft.com/office/officeart/2009/3/layout/RandomtoResultProcess"/>
    <dgm:cxn modelId="{8176F814-BB08-458E-8259-FF1B9CFD0F06}" type="presParOf" srcId="{84C46750-2594-4AA0-A48A-0E7864CD1953}" destId="{473DCE3F-F0DB-474F-A06A-4D3ECECAF2F3}" srcOrd="3" destOrd="0" presId="urn:microsoft.com/office/officeart/2009/3/layout/RandomtoResultProcess"/>
    <dgm:cxn modelId="{33EC7CBC-C658-4071-851D-D8581FA114AE}" type="presParOf" srcId="{473DCE3F-F0DB-474F-A06A-4D3ECECAF2F3}" destId="{B1BD2440-8F37-4497-81B6-73883B42C6CF}" srcOrd="0" destOrd="0" presId="urn:microsoft.com/office/officeart/2009/3/layout/RandomtoResultProcess"/>
    <dgm:cxn modelId="{6763B653-DB06-479A-AF39-2FBEA5DE3D09}" type="presParOf" srcId="{473DCE3F-F0DB-474F-A06A-4D3ECECAF2F3}" destId="{0576EEF2-C346-4586-8B4B-C2CBA213F697}" srcOrd="1" destOrd="0" presId="urn:microsoft.com/office/officeart/2009/3/layout/RandomtoResultProcess"/>
    <dgm:cxn modelId="{F2F65FAD-F828-4066-941E-09874DD29D83}" type="presParOf" srcId="{84C46750-2594-4AA0-A48A-0E7864CD1953}" destId="{A6FA137A-1CC2-4328-A026-2981C0A8D7F4}" srcOrd="4" destOrd="0" presId="urn:microsoft.com/office/officeart/2009/3/layout/RandomtoResultProcess"/>
    <dgm:cxn modelId="{ACA98588-8C7D-4E29-A7DB-128835807A6A}" type="presParOf" srcId="{A6FA137A-1CC2-4328-A026-2981C0A8D7F4}" destId="{0951661E-B71A-421B-81E4-A6917D24B529}" srcOrd="0" destOrd="0" presId="urn:microsoft.com/office/officeart/2009/3/layout/RandomtoResultProcess"/>
    <dgm:cxn modelId="{DD80FC38-CD33-4673-985D-F846BE17D1F8}" type="presParOf" srcId="{A6FA137A-1CC2-4328-A026-2981C0A8D7F4}" destId="{F4F261CA-64CB-4BFB-848C-0A31A6229BDD}" srcOrd="1" destOrd="0" presId="urn:microsoft.com/office/officeart/2009/3/layout/RandomtoResultProcess"/>
    <dgm:cxn modelId="{2631C5DC-DE4F-4361-B5DD-F178C82F87EC}" type="presParOf" srcId="{A6FA137A-1CC2-4328-A026-2981C0A8D7F4}" destId="{A75901B1-2200-4D22-83BC-1F6B9DB9573A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15037FC0-763A-864A-957B-BE668512B604}" type="doc">
      <dgm:prSet loTypeId="urn:microsoft.com/office/officeart/2005/8/layout/default#4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BCF66D-8B92-2843-91AE-879A8ACBEBF3}">
      <dgm:prSet phldrT="[Text]" custT="1"/>
      <dgm:spPr/>
      <dgm:t>
        <a:bodyPr/>
        <a:lstStyle/>
        <a:p>
          <a:r>
            <a:rPr lang="en-US" sz="3200" dirty="0" smtClean="0"/>
            <a:t>Networking</a:t>
          </a:r>
          <a:endParaRPr lang="en-US" sz="3200" dirty="0"/>
        </a:p>
      </dgm:t>
    </dgm:pt>
    <dgm:pt modelId="{7B53D0E9-9D6F-D940-8B66-197A263DFBBC}" type="parTrans" cxnId="{E461ED39-29D0-2740-B5E0-D7E2FD9F7ADD}">
      <dgm:prSet/>
      <dgm:spPr/>
      <dgm:t>
        <a:bodyPr/>
        <a:lstStyle/>
        <a:p>
          <a:endParaRPr lang="en-US"/>
        </a:p>
      </dgm:t>
    </dgm:pt>
    <dgm:pt modelId="{9A3F467E-2CBB-6B4F-A426-45B0A98B75D9}" type="sibTrans" cxnId="{E461ED39-29D0-2740-B5E0-D7E2FD9F7ADD}">
      <dgm:prSet/>
      <dgm:spPr/>
      <dgm:t>
        <a:bodyPr/>
        <a:lstStyle/>
        <a:p>
          <a:endParaRPr lang="en-US"/>
        </a:p>
      </dgm:t>
    </dgm:pt>
    <dgm:pt modelId="{FC1886F3-7421-F849-8BBE-AB1F894C1075}">
      <dgm:prSet phldrT="[Text]" custT="1"/>
      <dgm:spPr/>
      <dgm:t>
        <a:bodyPr/>
        <a:lstStyle/>
        <a:p>
          <a:r>
            <a:rPr lang="en-US" sz="3200" dirty="0" smtClean="0"/>
            <a:t>Storage</a:t>
          </a:r>
          <a:endParaRPr lang="en-US" sz="3200" dirty="0"/>
        </a:p>
      </dgm:t>
    </dgm:pt>
    <dgm:pt modelId="{A93FD4D9-57E6-0D46-A1BE-DB89D61D1D37}" type="parTrans" cxnId="{08FB3C1D-3F84-6E43-B9B0-5BA3EBA3C668}">
      <dgm:prSet/>
      <dgm:spPr/>
      <dgm:t>
        <a:bodyPr/>
        <a:lstStyle/>
        <a:p>
          <a:endParaRPr lang="en-US"/>
        </a:p>
      </dgm:t>
    </dgm:pt>
    <dgm:pt modelId="{A12BDC94-7E16-E345-B757-5BFD99A44902}" type="sibTrans" cxnId="{08FB3C1D-3F84-6E43-B9B0-5BA3EBA3C668}">
      <dgm:prSet/>
      <dgm:spPr/>
      <dgm:t>
        <a:bodyPr/>
        <a:lstStyle/>
        <a:p>
          <a:endParaRPr lang="en-US"/>
        </a:p>
      </dgm:t>
    </dgm:pt>
    <dgm:pt modelId="{A2F2888B-4D2E-7448-9B2C-F2377769F257}">
      <dgm:prSet phldrT="[Text]" custT="1"/>
      <dgm:spPr/>
      <dgm:t>
        <a:bodyPr/>
        <a:lstStyle/>
        <a:p>
          <a:r>
            <a:rPr lang="en-US" sz="3200" dirty="0" smtClean="0"/>
            <a:t>Supply chain</a:t>
          </a:r>
          <a:endParaRPr lang="en-US" sz="3200" dirty="0"/>
        </a:p>
      </dgm:t>
    </dgm:pt>
    <dgm:pt modelId="{46E9AF1D-DB16-104C-B6BC-FAC5F3152B62}" type="parTrans" cxnId="{239D19C8-02C4-B442-80A2-383308B61405}">
      <dgm:prSet/>
      <dgm:spPr/>
      <dgm:t>
        <a:bodyPr/>
        <a:lstStyle/>
        <a:p>
          <a:endParaRPr lang="en-US"/>
        </a:p>
      </dgm:t>
    </dgm:pt>
    <dgm:pt modelId="{18F9B661-CBAD-AB48-917B-7566B89092A4}" type="sibTrans" cxnId="{239D19C8-02C4-B442-80A2-383308B61405}">
      <dgm:prSet/>
      <dgm:spPr/>
      <dgm:t>
        <a:bodyPr/>
        <a:lstStyle/>
        <a:p>
          <a:endParaRPr lang="en-US"/>
        </a:p>
      </dgm:t>
    </dgm:pt>
    <dgm:pt modelId="{E279B59B-2381-AF45-BB9C-C9A6F5C0DCF5}">
      <dgm:prSet phldrT="[Text]" custT="1"/>
      <dgm:spPr/>
      <dgm:t>
        <a:bodyPr/>
        <a:lstStyle/>
        <a:p>
          <a:r>
            <a:rPr lang="en-US" sz="3200" dirty="0" smtClean="0"/>
            <a:t>Consulting</a:t>
          </a:r>
          <a:endParaRPr lang="en-US" sz="3200" dirty="0"/>
        </a:p>
      </dgm:t>
    </dgm:pt>
    <dgm:pt modelId="{D6225019-D9E6-AF46-BFD2-C6CC06345B4E}" type="parTrans" cxnId="{DF17573F-FDA1-CE4F-BDE3-49F51726912F}">
      <dgm:prSet/>
      <dgm:spPr/>
      <dgm:t>
        <a:bodyPr/>
        <a:lstStyle/>
        <a:p>
          <a:endParaRPr lang="en-US"/>
        </a:p>
      </dgm:t>
    </dgm:pt>
    <dgm:pt modelId="{D667005A-3AD7-124E-A150-F9A5CB167CE3}" type="sibTrans" cxnId="{DF17573F-FDA1-CE4F-BDE3-49F51726912F}">
      <dgm:prSet/>
      <dgm:spPr/>
      <dgm:t>
        <a:bodyPr/>
        <a:lstStyle/>
        <a:p>
          <a:endParaRPr lang="en-US"/>
        </a:p>
      </dgm:t>
    </dgm:pt>
    <dgm:pt modelId="{DFB16CCD-1AEF-0043-9F42-2B7ED64F4E77}">
      <dgm:prSet phldrT="[Text]" custT="1"/>
      <dgm:spPr/>
      <dgm:t>
        <a:bodyPr/>
        <a:lstStyle/>
        <a:p>
          <a:r>
            <a:rPr lang="en-US" sz="3200" dirty="0" smtClean="0"/>
            <a:t>Hardware</a:t>
          </a:r>
          <a:endParaRPr lang="en-US" sz="3200" dirty="0"/>
        </a:p>
      </dgm:t>
    </dgm:pt>
    <dgm:pt modelId="{EE226340-7436-C14F-A567-56DACCD104CD}" type="parTrans" cxnId="{C8FFEBB8-76B6-F744-B13F-41D64C5BD6B1}">
      <dgm:prSet/>
      <dgm:spPr/>
      <dgm:t>
        <a:bodyPr/>
        <a:lstStyle/>
        <a:p>
          <a:endParaRPr lang="en-US"/>
        </a:p>
      </dgm:t>
    </dgm:pt>
    <dgm:pt modelId="{7C0A6F93-AF37-3F47-A5C9-FD6D5BCA16AA}" type="sibTrans" cxnId="{C8FFEBB8-76B6-F744-B13F-41D64C5BD6B1}">
      <dgm:prSet/>
      <dgm:spPr/>
      <dgm:t>
        <a:bodyPr/>
        <a:lstStyle/>
        <a:p>
          <a:endParaRPr lang="en-US"/>
        </a:p>
      </dgm:t>
    </dgm:pt>
    <dgm:pt modelId="{27044CB5-A917-9547-BD4C-EBE89DB2C693}">
      <dgm:prSet phldrT="[Text]" custT="1"/>
      <dgm:spPr/>
      <dgm:t>
        <a:bodyPr/>
        <a:lstStyle/>
        <a:p>
          <a:r>
            <a:rPr lang="en-US" sz="2800" dirty="0" smtClean="0"/>
            <a:t>Industry-specific</a:t>
          </a:r>
          <a:endParaRPr lang="en-US" sz="2800" dirty="0"/>
        </a:p>
      </dgm:t>
    </dgm:pt>
    <dgm:pt modelId="{478D8614-0EE5-104B-BE27-91481CBDDB4A}" type="parTrans" cxnId="{0E0B436E-2AC3-C04B-A904-9B25F851931A}">
      <dgm:prSet/>
      <dgm:spPr/>
      <dgm:t>
        <a:bodyPr/>
        <a:lstStyle/>
        <a:p>
          <a:endParaRPr lang="en-US"/>
        </a:p>
      </dgm:t>
    </dgm:pt>
    <dgm:pt modelId="{857D74B9-4203-7745-B0D4-B1BDC7F52584}" type="sibTrans" cxnId="{0E0B436E-2AC3-C04B-A904-9B25F851931A}">
      <dgm:prSet/>
      <dgm:spPr/>
      <dgm:t>
        <a:bodyPr/>
        <a:lstStyle/>
        <a:p>
          <a:endParaRPr lang="en-US"/>
        </a:p>
      </dgm:t>
    </dgm:pt>
    <dgm:pt modelId="{0BF1DBC2-D118-514A-ABE7-EF42ED3E7076}">
      <dgm:prSet phldrT="[Text]"/>
      <dgm:spPr/>
      <dgm:t>
        <a:bodyPr/>
        <a:lstStyle/>
        <a:p>
          <a:r>
            <a:rPr lang="en-US" sz="1900" dirty="0" smtClean="0"/>
            <a:t>Aviation</a:t>
          </a:r>
          <a:endParaRPr lang="en-US" sz="1900" dirty="0"/>
        </a:p>
      </dgm:t>
    </dgm:pt>
    <dgm:pt modelId="{CDE47928-728B-A543-ABEA-BEBDE05DAF8D}" type="parTrans" cxnId="{42CF163F-F512-6A47-B78F-A596E4FB7675}">
      <dgm:prSet/>
      <dgm:spPr/>
      <dgm:t>
        <a:bodyPr/>
        <a:lstStyle/>
        <a:p>
          <a:endParaRPr lang="en-US"/>
        </a:p>
      </dgm:t>
    </dgm:pt>
    <dgm:pt modelId="{77BA117F-7DC9-284F-8BC0-73C8EE4B39CC}" type="sibTrans" cxnId="{42CF163F-F512-6A47-B78F-A596E4FB7675}">
      <dgm:prSet/>
      <dgm:spPr/>
      <dgm:t>
        <a:bodyPr/>
        <a:lstStyle/>
        <a:p>
          <a:endParaRPr lang="en-US"/>
        </a:p>
      </dgm:t>
    </dgm:pt>
    <dgm:pt modelId="{A9183D5A-425E-1647-8D75-DED0C09BAC7C}">
      <dgm:prSet phldrT="[Text]"/>
      <dgm:spPr/>
      <dgm:t>
        <a:bodyPr/>
        <a:lstStyle/>
        <a:p>
          <a:r>
            <a:rPr lang="en-US" sz="1900" dirty="0" smtClean="0"/>
            <a:t>Health</a:t>
          </a:r>
          <a:endParaRPr lang="en-US" sz="1900" dirty="0"/>
        </a:p>
      </dgm:t>
    </dgm:pt>
    <dgm:pt modelId="{8488765B-D580-BF4F-9860-583BE1F334AD}" type="parTrans" cxnId="{58282C21-D85E-B34F-B9A8-D04AA8ED2378}">
      <dgm:prSet/>
      <dgm:spPr/>
      <dgm:t>
        <a:bodyPr/>
        <a:lstStyle/>
        <a:p>
          <a:endParaRPr lang="en-US"/>
        </a:p>
      </dgm:t>
    </dgm:pt>
    <dgm:pt modelId="{E27732FC-7C4A-BE41-916E-C0B1D1DD8826}" type="sibTrans" cxnId="{58282C21-D85E-B34F-B9A8-D04AA8ED2378}">
      <dgm:prSet/>
      <dgm:spPr/>
      <dgm:t>
        <a:bodyPr/>
        <a:lstStyle/>
        <a:p>
          <a:endParaRPr lang="en-US"/>
        </a:p>
      </dgm:t>
    </dgm:pt>
    <dgm:pt modelId="{A6B9C3F3-7FA5-2145-921F-C223BABFB95E}">
      <dgm:prSet phldrT="[Text]"/>
      <dgm:spPr/>
      <dgm:t>
        <a:bodyPr/>
        <a:lstStyle/>
        <a:p>
          <a:r>
            <a:rPr lang="en-US" sz="1900" dirty="0" smtClean="0"/>
            <a:t>Freight</a:t>
          </a:r>
          <a:endParaRPr lang="en-US" sz="1900" dirty="0"/>
        </a:p>
      </dgm:t>
    </dgm:pt>
    <dgm:pt modelId="{B2D9F45A-A5FC-E44C-B188-9856B545054E}" type="parTrans" cxnId="{0CDDEF12-DDEC-0C43-A41D-A24F3253BF5A}">
      <dgm:prSet/>
      <dgm:spPr/>
      <dgm:t>
        <a:bodyPr/>
        <a:lstStyle/>
        <a:p>
          <a:endParaRPr lang="en-US"/>
        </a:p>
      </dgm:t>
    </dgm:pt>
    <dgm:pt modelId="{42D54FA1-2D08-7A48-9A63-293320EFDBBB}" type="sibTrans" cxnId="{0CDDEF12-DDEC-0C43-A41D-A24F3253BF5A}">
      <dgm:prSet/>
      <dgm:spPr/>
      <dgm:t>
        <a:bodyPr/>
        <a:lstStyle/>
        <a:p>
          <a:endParaRPr lang="en-US"/>
        </a:p>
      </dgm:t>
    </dgm:pt>
    <dgm:pt modelId="{033EF9E7-F0B9-1944-B5EA-0E933C97B764}" type="pres">
      <dgm:prSet presAssocID="{15037FC0-763A-864A-957B-BE668512B60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0C441D-89FF-E647-9553-F6100E5A938B}" type="pres">
      <dgm:prSet presAssocID="{D0BCF66D-8B92-2843-91AE-879A8ACBEBF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4167B4-F26F-0046-BDB4-A3BFDE808A1C}" type="pres">
      <dgm:prSet presAssocID="{9A3F467E-2CBB-6B4F-A426-45B0A98B75D9}" presName="sibTrans" presStyleCnt="0"/>
      <dgm:spPr/>
    </dgm:pt>
    <dgm:pt modelId="{647456C8-3964-8247-AD4A-E6C9DE8C434E}" type="pres">
      <dgm:prSet presAssocID="{FC1886F3-7421-F849-8BBE-AB1F894C107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800637-D6E3-D246-A431-00C8B596A7F0}" type="pres">
      <dgm:prSet presAssocID="{A12BDC94-7E16-E345-B757-5BFD99A44902}" presName="sibTrans" presStyleCnt="0"/>
      <dgm:spPr/>
    </dgm:pt>
    <dgm:pt modelId="{FE6D9B11-2852-7D49-9982-53651DD2C26A}" type="pres">
      <dgm:prSet presAssocID="{A2F2888B-4D2E-7448-9B2C-F2377769F25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61E72A-084E-3E46-BC4C-82524F9A35DB}" type="pres">
      <dgm:prSet presAssocID="{18F9B661-CBAD-AB48-917B-7566B89092A4}" presName="sibTrans" presStyleCnt="0"/>
      <dgm:spPr/>
    </dgm:pt>
    <dgm:pt modelId="{40848467-2D59-1F48-BC16-1A6E723D25A3}" type="pres">
      <dgm:prSet presAssocID="{E279B59B-2381-AF45-BB9C-C9A6F5C0DCF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9823A8-FA77-1A4F-BBC8-3C38C47BE8F1}" type="pres">
      <dgm:prSet presAssocID="{D667005A-3AD7-124E-A150-F9A5CB167CE3}" presName="sibTrans" presStyleCnt="0"/>
      <dgm:spPr/>
    </dgm:pt>
    <dgm:pt modelId="{7964DDE7-E507-F040-B7C9-519FB84E4218}" type="pres">
      <dgm:prSet presAssocID="{DFB16CCD-1AEF-0043-9F42-2B7ED64F4E7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85755A-177B-2049-9760-98BB1686F73E}" type="pres">
      <dgm:prSet presAssocID="{7C0A6F93-AF37-3F47-A5C9-FD6D5BCA16AA}" presName="sibTrans" presStyleCnt="0"/>
      <dgm:spPr/>
    </dgm:pt>
    <dgm:pt modelId="{8DFBC002-6DA0-804D-85AB-FA7755A3CD46}" type="pres">
      <dgm:prSet presAssocID="{27044CB5-A917-9547-BD4C-EBE89DB2C69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C38C3D-6CB4-1748-A15E-7A40FF2E743D}" type="presOf" srcId="{15037FC0-763A-864A-957B-BE668512B604}" destId="{033EF9E7-F0B9-1944-B5EA-0E933C97B764}" srcOrd="0" destOrd="0" presId="urn:microsoft.com/office/officeart/2005/8/layout/default#4"/>
    <dgm:cxn modelId="{DF17573F-FDA1-CE4F-BDE3-49F51726912F}" srcId="{15037FC0-763A-864A-957B-BE668512B604}" destId="{E279B59B-2381-AF45-BB9C-C9A6F5C0DCF5}" srcOrd="3" destOrd="0" parTransId="{D6225019-D9E6-AF46-BFD2-C6CC06345B4E}" sibTransId="{D667005A-3AD7-124E-A150-F9A5CB167CE3}"/>
    <dgm:cxn modelId="{58282C21-D85E-B34F-B9A8-D04AA8ED2378}" srcId="{27044CB5-A917-9547-BD4C-EBE89DB2C693}" destId="{A9183D5A-425E-1647-8D75-DED0C09BAC7C}" srcOrd="1" destOrd="0" parTransId="{8488765B-D580-BF4F-9860-583BE1F334AD}" sibTransId="{E27732FC-7C4A-BE41-916E-C0B1D1DD8826}"/>
    <dgm:cxn modelId="{567EE785-BCF2-314E-B97F-32CBAD04D102}" type="presOf" srcId="{A2F2888B-4D2E-7448-9B2C-F2377769F257}" destId="{FE6D9B11-2852-7D49-9982-53651DD2C26A}" srcOrd="0" destOrd="0" presId="urn:microsoft.com/office/officeart/2005/8/layout/default#4"/>
    <dgm:cxn modelId="{3A5542B6-F3E4-0743-B66B-4FD8144A8CF0}" type="presOf" srcId="{A9183D5A-425E-1647-8D75-DED0C09BAC7C}" destId="{8DFBC002-6DA0-804D-85AB-FA7755A3CD46}" srcOrd="0" destOrd="2" presId="urn:microsoft.com/office/officeart/2005/8/layout/default#4"/>
    <dgm:cxn modelId="{E649ED0E-715E-734B-B011-390E8415B9C4}" type="presOf" srcId="{DFB16CCD-1AEF-0043-9F42-2B7ED64F4E77}" destId="{7964DDE7-E507-F040-B7C9-519FB84E4218}" srcOrd="0" destOrd="0" presId="urn:microsoft.com/office/officeart/2005/8/layout/default#4"/>
    <dgm:cxn modelId="{42CF163F-F512-6A47-B78F-A596E4FB7675}" srcId="{27044CB5-A917-9547-BD4C-EBE89DB2C693}" destId="{0BF1DBC2-D118-514A-ABE7-EF42ED3E7076}" srcOrd="0" destOrd="0" parTransId="{CDE47928-728B-A543-ABEA-BEBDE05DAF8D}" sibTransId="{77BA117F-7DC9-284F-8BC0-73C8EE4B39CC}"/>
    <dgm:cxn modelId="{72F737B6-CF6D-2F4D-B9FE-7FABC7A62A37}" type="presOf" srcId="{E279B59B-2381-AF45-BB9C-C9A6F5C0DCF5}" destId="{40848467-2D59-1F48-BC16-1A6E723D25A3}" srcOrd="0" destOrd="0" presId="urn:microsoft.com/office/officeart/2005/8/layout/default#4"/>
    <dgm:cxn modelId="{F6D40478-E97C-A04D-86D5-4F1721C854D5}" type="presOf" srcId="{A6B9C3F3-7FA5-2145-921F-C223BABFB95E}" destId="{8DFBC002-6DA0-804D-85AB-FA7755A3CD46}" srcOrd="0" destOrd="3" presId="urn:microsoft.com/office/officeart/2005/8/layout/default#4"/>
    <dgm:cxn modelId="{239D19C8-02C4-B442-80A2-383308B61405}" srcId="{15037FC0-763A-864A-957B-BE668512B604}" destId="{A2F2888B-4D2E-7448-9B2C-F2377769F257}" srcOrd="2" destOrd="0" parTransId="{46E9AF1D-DB16-104C-B6BC-FAC5F3152B62}" sibTransId="{18F9B661-CBAD-AB48-917B-7566B89092A4}"/>
    <dgm:cxn modelId="{0CDDEF12-DDEC-0C43-A41D-A24F3253BF5A}" srcId="{27044CB5-A917-9547-BD4C-EBE89DB2C693}" destId="{A6B9C3F3-7FA5-2145-921F-C223BABFB95E}" srcOrd="2" destOrd="0" parTransId="{B2D9F45A-A5FC-E44C-B188-9856B545054E}" sibTransId="{42D54FA1-2D08-7A48-9A63-293320EFDBBB}"/>
    <dgm:cxn modelId="{846EF236-B6FE-864D-8381-0F24B0312475}" type="presOf" srcId="{FC1886F3-7421-F849-8BBE-AB1F894C1075}" destId="{647456C8-3964-8247-AD4A-E6C9DE8C434E}" srcOrd="0" destOrd="0" presId="urn:microsoft.com/office/officeart/2005/8/layout/default#4"/>
    <dgm:cxn modelId="{E2C7828E-D08A-D142-99C7-88CEC01C7B16}" type="presOf" srcId="{D0BCF66D-8B92-2843-91AE-879A8ACBEBF3}" destId="{3E0C441D-89FF-E647-9553-F6100E5A938B}" srcOrd="0" destOrd="0" presId="urn:microsoft.com/office/officeart/2005/8/layout/default#4"/>
    <dgm:cxn modelId="{08FB3C1D-3F84-6E43-B9B0-5BA3EBA3C668}" srcId="{15037FC0-763A-864A-957B-BE668512B604}" destId="{FC1886F3-7421-F849-8BBE-AB1F894C1075}" srcOrd="1" destOrd="0" parTransId="{A93FD4D9-57E6-0D46-A1BE-DB89D61D1D37}" sibTransId="{A12BDC94-7E16-E345-B757-5BFD99A44902}"/>
    <dgm:cxn modelId="{0E0B436E-2AC3-C04B-A904-9B25F851931A}" srcId="{15037FC0-763A-864A-957B-BE668512B604}" destId="{27044CB5-A917-9547-BD4C-EBE89DB2C693}" srcOrd="5" destOrd="0" parTransId="{478D8614-0EE5-104B-BE27-91481CBDDB4A}" sibTransId="{857D74B9-4203-7745-B0D4-B1BDC7F52584}"/>
    <dgm:cxn modelId="{C8FFEBB8-76B6-F744-B13F-41D64C5BD6B1}" srcId="{15037FC0-763A-864A-957B-BE668512B604}" destId="{DFB16CCD-1AEF-0043-9F42-2B7ED64F4E77}" srcOrd="4" destOrd="0" parTransId="{EE226340-7436-C14F-A567-56DACCD104CD}" sibTransId="{7C0A6F93-AF37-3F47-A5C9-FD6D5BCA16AA}"/>
    <dgm:cxn modelId="{4EDE2A1F-EC2C-2E4F-B773-0CC9EF36237E}" type="presOf" srcId="{0BF1DBC2-D118-514A-ABE7-EF42ED3E7076}" destId="{8DFBC002-6DA0-804D-85AB-FA7755A3CD46}" srcOrd="0" destOrd="1" presId="urn:microsoft.com/office/officeart/2005/8/layout/default#4"/>
    <dgm:cxn modelId="{E461ED39-29D0-2740-B5E0-D7E2FD9F7ADD}" srcId="{15037FC0-763A-864A-957B-BE668512B604}" destId="{D0BCF66D-8B92-2843-91AE-879A8ACBEBF3}" srcOrd="0" destOrd="0" parTransId="{7B53D0E9-9D6F-D940-8B66-197A263DFBBC}" sibTransId="{9A3F467E-2CBB-6B4F-A426-45B0A98B75D9}"/>
    <dgm:cxn modelId="{3C2CCF71-F7B8-BA41-ACF6-AF8494F4A280}" type="presOf" srcId="{27044CB5-A917-9547-BD4C-EBE89DB2C693}" destId="{8DFBC002-6DA0-804D-85AB-FA7755A3CD46}" srcOrd="0" destOrd="0" presId="urn:microsoft.com/office/officeart/2005/8/layout/default#4"/>
    <dgm:cxn modelId="{9DEB5338-C724-0845-AF5A-BEA321C4801B}" type="presParOf" srcId="{033EF9E7-F0B9-1944-B5EA-0E933C97B764}" destId="{3E0C441D-89FF-E647-9553-F6100E5A938B}" srcOrd="0" destOrd="0" presId="urn:microsoft.com/office/officeart/2005/8/layout/default#4"/>
    <dgm:cxn modelId="{B46AC921-9662-5449-898B-E4E042CAC989}" type="presParOf" srcId="{033EF9E7-F0B9-1944-B5EA-0E933C97B764}" destId="{874167B4-F26F-0046-BDB4-A3BFDE808A1C}" srcOrd="1" destOrd="0" presId="urn:microsoft.com/office/officeart/2005/8/layout/default#4"/>
    <dgm:cxn modelId="{0550866D-A11B-1741-8CAD-F4ECD96C6B7E}" type="presParOf" srcId="{033EF9E7-F0B9-1944-B5EA-0E933C97B764}" destId="{647456C8-3964-8247-AD4A-E6C9DE8C434E}" srcOrd="2" destOrd="0" presId="urn:microsoft.com/office/officeart/2005/8/layout/default#4"/>
    <dgm:cxn modelId="{7F5A527B-945C-3846-9E15-3DCD6EC2949B}" type="presParOf" srcId="{033EF9E7-F0B9-1944-B5EA-0E933C97B764}" destId="{26800637-D6E3-D246-A431-00C8B596A7F0}" srcOrd="3" destOrd="0" presId="urn:microsoft.com/office/officeart/2005/8/layout/default#4"/>
    <dgm:cxn modelId="{21CED432-F853-B544-82BC-1A38F96350C4}" type="presParOf" srcId="{033EF9E7-F0B9-1944-B5EA-0E933C97B764}" destId="{FE6D9B11-2852-7D49-9982-53651DD2C26A}" srcOrd="4" destOrd="0" presId="urn:microsoft.com/office/officeart/2005/8/layout/default#4"/>
    <dgm:cxn modelId="{576CD37B-6AED-B344-9579-BABF55C3A62E}" type="presParOf" srcId="{033EF9E7-F0B9-1944-B5EA-0E933C97B764}" destId="{8E61E72A-084E-3E46-BC4C-82524F9A35DB}" srcOrd="5" destOrd="0" presId="urn:microsoft.com/office/officeart/2005/8/layout/default#4"/>
    <dgm:cxn modelId="{74878E93-5BA8-9544-8E0C-AE51BF2B36AC}" type="presParOf" srcId="{033EF9E7-F0B9-1944-B5EA-0E933C97B764}" destId="{40848467-2D59-1F48-BC16-1A6E723D25A3}" srcOrd="6" destOrd="0" presId="urn:microsoft.com/office/officeart/2005/8/layout/default#4"/>
    <dgm:cxn modelId="{6558AE89-DC41-0C41-BDA4-617553228B25}" type="presParOf" srcId="{033EF9E7-F0B9-1944-B5EA-0E933C97B764}" destId="{769823A8-FA77-1A4F-BBC8-3C38C47BE8F1}" srcOrd="7" destOrd="0" presId="urn:microsoft.com/office/officeart/2005/8/layout/default#4"/>
    <dgm:cxn modelId="{77DBD52B-CC83-2C4E-B362-4196B0F20CB6}" type="presParOf" srcId="{033EF9E7-F0B9-1944-B5EA-0E933C97B764}" destId="{7964DDE7-E507-F040-B7C9-519FB84E4218}" srcOrd="8" destOrd="0" presId="urn:microsoft.com/office/officeart/2005/8/layout/default#4"/>
    <dgm:cxn modelId="{0E147231-4159-FE4A-9F31-12033CE7946A}" type="presParOf" srcId="{033EF9E7-F0B9-1944-B5EA-0E933C97B764}" destId="{6B85755A-177B-2049-9760-98BB1686F73E}" srcOrd="9" destOrd="0" presId="urn:microsoft.com/office/officeart/2005/8/layout/default#4"/>
    <dgm:cxn modelId="{68B5AD92-BDAD-7044-AAFE-74472F8E1D94}" type="presParOf" srcId="{033EF9E7-F0B9-1944-B5EA-0E933C97B764}" destId="{8DFBC002-6DA0-804D-85AB-FA7755A3CD46}" srcOrd="10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54A852-B5DB-4350-B82D-5065D17BEAA1}" type="doc">
      <dgm:prSet loTypeId="urn:microsoft.com/office/officeart/2005/8/layout/hList7#2" loCatId="process" qsTypeId="urn:microsoft.com/office/officeart/2005/8/quickstyle/simple1" qsCatId="simple" csTypeId="urn:microsoft.com/office/officeart/2005/8/colors/accent1_2" csCatId="accent1" phldr="1"/>
      <dgm:spPr/>
    </dgm:pt>
    <dgm:pt modelId="{D8571281-8586-41D1-AA78-0187303E7461}">
      <dgm:prSet phldrT="[Text]"/>
      <dgm:spPr/>
      <dgm:t>
        <a:bodyPr/>
        <a:lstStyle/>
        <a:p>
          <a:r>
            <a:rPr lang="en-NZ" dirty="0" smtClean="0"/>
            <a:t>Culture</a:t>
          </a:r>
          <a:endParaRPr lang="en-NZ" dirty="0"/>
        </a:p>
      </dgm:t>
    </dgm:pt>
    <dgm:pt modelId="{1295A4D9-9C41-4593-8E19-B4ECBF0C65C1}" type="parTrans" cxnId="{9CBB8DC9-8736-4A47-B46A-15C9A0B7912E}">
      <dgm:prSet/>
      <dgm:spPr/>
      <dgm:t>
        <a:bodyPr/>
        <a:lstStyle/>
        <a:p>
          <a:endParaRPr lang="en-NZ"/>
        </a:p>
      </dgm:t>
    </dgm:pt>
    <dgm:pt modelId="{1D31D5C8-4739-41A6-B500-53FF95560F7E}" type="sibTrans" cxnId="{9CBB8DC9-8736-4A47-B46A-15C9A0B7912E}">
      <dgm:prSet/>
      <dgm:spPr/>
      <dgm:t>
        <a:bodyPr/>
        <a:lstStyle/>
        <a:p>
          <a:endParaRPr lang="en-NZ"/>
        </a:p>
      </dgm:t>
    </dgm:pt>
    <dgm:pt modelId="{4897590C-03FF-4F48-BE5C-F580D2AFDA49}">
      <dgm:prSet phldrT="[Text]"/>
      <dgm:spPr/>
      <dgm:t>
        <a:bodyPr/>
        <a:lstStyle/>
        <a:p>
          <a:r>
            <a:rPr lang="en-NZ" dirty="0" smtClean="0"/>
            <a:t>Products</a:t>
          </a:r>
          <a:endParaRPr lang="en-NZ" dirty="0"/>
        </a:p>
      </dgm:t>
    </dgm:pt>
    <dgm:pt modelId="{7465B5D5-E9A9-486F-88F7-791106C5A17B}" type="sibTrans" cxnId="{F84EF8D7-2C1F-41D5-9016-15A412D3804D}">
      <dgm:prSet/>
      <dgm:spPr/>
      <dgm:t>
        <a:bodyPr/>
        <a:lstStyle/>
        <a:p>
          <a:endParaRPr lang="en-NZ"/>
        </a:p>
      </dgm:t>
    </dgm:pt>
    <dgm:pt modelId="{532235BC-3E6C-4A92-8C0A-D4C84D9B06C9}" type="parTrans" cxnId="{F84EF8D7-2C1F-41D5-9016-15A412D3804D}">
      <dgm:prSet/>
      <dgm:spPr/>
      <dgm:t>
        <a:bodyPr/>
        <a:lstStyle/>
        <a:p>
          <a:endParaRPr lang="en-NZ"/>
        </a:p>
      </dgm:t>
    </dgm:pt>
    <dgm:pt modelId="{9C274E71-67E7-4DA9-8DCF-8FA80330F7B0}">
      <dgm:prSet phldrT="[Text]"/>
      <dgm:spPr/>
      <dgm:t>
        <a:bodyPr/>
        <a:lstStyle/>
        <a:p>
          <a:r>
            <a:rPr lang="en-NZ" dirty="0" smtClean="0"/>
            <a:t>Integration</a:t>
          </a:r>
          <a:endParaRPr lang="en-NZ" dirty="0"/>
        </a:p>
      </dgm:t>
    </dgm:pt>
    <dgm:pt modelId="{36C10681-73A5-4145-912B-235F12F77887}" type="parTrans" cxnId="{A5ABE077-8AD8-4556-957C-662880927439}">
      <dgm:prSet/>
      <dgm:spPr/>
      <dgm:t>
        <a:bodyPr/>
        <a:lstStyle/>
        <a:p>
          <a:endParaRPr lang="en-NZ"/>
        </a:p>
      </dgm:t>
    </dgm:pt>
    <dgm:pt modelId="{A1593E08-E52B-434B-A59D-73206F1F72F8}" type="sibTrans" cxnId="{A5ABE077-8AD8-4556-957C-662880927439}">
      <dgm:prSet/>
      <dgm:spPr/>
      <dgm:t>
        <a:bodyPr/>
        <a:lstStyle/>
        <a:p>
          <a:endParaRPr lang="en-NZ"/>
        </a:p>
      </dgm:t>
    </dgm:pt>
    <dgm:pt modelId="{2533837A-338B-48BA-A60D-B0CA9F3651C7}" type="pres">
      <dgm:prSet presAssocID="{AC54A852-B5DB-4350-B82D-5065D17BEAA1}" presName="Name0" presStyleCnt="0">
        <dgm:presLayoutVars>
          <dgm:dir/>
          <dgm:resizeHandles val="exact"/>
        </dgm:presLayoutVars>
      </dgm:prSet>
      <dgm:spPr/>
    </dgm:pt>
    <dgm:pt modelId="{B9042FF3-C0D5-4AA1-B473-BF7D1B746C88}" type="pres">
      <dgm:prSet presAssocID="{AC54A852-B5DB-4350-B82D-5065D17BEAA1}" presName="fgShape" presStyleLbl="fgShp" presStyleIdx="0" presStyleCnt="1"/>
      <dgm:spPr/>
    </dgm:pt>
    <dgm:pt modelId="{9A4436FB-8D57-4164-B289-02C15235DAB5}" type="pres">
      <dgm:prSet presAssocID="{AC54A852-B5DB-4350-B82D-5065D17BEAA1}" presName="linComp" presStyleCnt="0"/>
      <dgm:spPr/>
    </dgm:pt>
    <dgm:pt modelId="{B2A18A5A-603C-4791-9AF6-977F3B2C3010}" type="pres">
      <dgm:prSet presAssocID="{D8571281-8586-41D1-AA78-0187303E7461}" presName="compNode" presStyleCnt="0"/>
      <dgm:spPr/>
    </dgm:pt>
    <dgm:pt modelId="{EEBF503B-6158-430E-B85A-9C9E9E5F6B64}" type="pres">
      <dgm:prSet presAssocID="{D8571281-8586-41D1-AA78-0187303E7461}" presName="bkgdShape" presStyleLbl="node1" presStyleIdx="0" presStyleCnt="3"/>
      <dgm:spPr/>
      <dgm:t>
        <a:bodyPr/>
        <a:lstStyle/>
        <a:p>
          <a:endParaRPr lang="en-NZ"/>
        </a:p>
      </dgm:t>
    </dgm:pt>
    <dgm:pt modelId="{29AA188F-0C3D-401C-84B6-B08FE9226B08}" type="pres">
      <dgm:prSet presAssocID="{D8571281-8586-41D1-AA78-0187303E746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C87CE517-59D5-4C19-B10A-27F4345C9C96}" type="pres">
      <dgm:prSet presAssocID="{D8571281-8586-41D1-AA78-0187303E7461}" presName="invisiNode" presStyleLbl="node1" presStyleIdx="0" presStyleCnt="3"/>
      <dgm:spPr/>
    </dgm:pt>
    <dgm:pt modelId="{2CDFE5F5-84DF-4C81-87E9-060379F73C8B}" type="pres">
      <dgm:prSet presAssocID="{D8571281-8586-41D1-AA78-0187303E7461}" presName="imagNode" presStyleLbl="fgImgPlace1" presStyleIdx="0" presStyleCnt="3" custScaleX="132877" custScaleY="132877" custLinFactNeighborY="1098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DCFA6DF-79DE-4EE7-9FA2-D938391941BB}" type="pres">
      <dgm:prSet presAssocID="{1D31D5C8-4739-41A6-B500-53FF95560F7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40960C7-8F0E-4AC6-A073-2E6F08C259EC}" type="pres">
      <dgm:prSet presAssocID="{4897590C-03FF-4F48-BE5C-F580D2AFDA49}" presName="compNode" presStyleCnt="0"/>
      <dgm:spPr/>
    </dgm:pt>
    <dgm:pt modelId="{632572AC-7368-4138-9CDA-23103E9C5D5D}" type="pres">
      <dgm:prSet presAssocID="{4897590C-03FF-4F48-BE5C-F580D2AFDA49}" presName="bkgdShape" presStyleLbl="node1" presStyleIdx="1" presStyleCnt="3"/>
      <dgm:spPr/>
      <dgm:t>
        <a:bodyPr/>
        <a:lstStyle/>
        <a:p>
          <a:endParaRPr lang="en-NZ"/>
        </a:p>
      </dgm:t>
    </dgm:pt>
    <dgm:pt modelId="{DAADD6E9-E4DD-4693-8FE7-7D2537E37F92}" type="pres">
      <dgm:prSet presAssocID="{4897590C-03FF-4F48-BE5C-F580D2AFDA4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5ED0BD8-7036-4C81-BA4D-B60654DF417E}" type="pres">
      <dgm:prSet presAssocID="{4897590C-03FF-4F48-BE5C-F580D2AFDA49}" presName="invisiNode" presStyleLbl="node1" presStyleIdx="1" presStyleCnt="3"/>
      <dgm:spPr/>
    </dgm:pt>
    <dgm:pt modelId="{0AC28A7F-A282-4A1D-AEBA-B6D5D14302D2}" type="pres">
      <dgm:prSet presAssocID="{4897590C-03FF-4F48-BE5C-F580D2AFDA49}" presName="imagNode" presStyleLbl="fgImgPlace1" presStyleIdx="1" presStyleCnt="3" custScaleX="132877" custScaleY="132877" custLinFactNeighborY="1098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6ACAB5-04CF-4F47-AC56-C0CD07B40030}" type="pres">
      <dgm:prSet presAssocID="{7465B5D5-E9A9-486F-88F7-791106C5A17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3DC5E37-A259-4E6C-B9A3-55DC7590B437}" type="pres">
      <dgm:prSet presAssocID="{9C274E71-67E7-4DA9-8DCF-8FA80330F7B0}" presName="compNode" presStyleCnt="0"/>
      <dgm:spPr/>
    </dgm:pt>
    <dgm:pt modelId="{997CB0EE-A720-4FC5-BBF5-216861523B7D}" type="pres">
      <dgm:prSet presAssocID="{9C274E71-67E7-4DA9-8DCF-8FA80330F7B0}" presName="bkgdShape" presStyleLbl="node1" presStyleIdx="2" presStyleCnt="3"/>
      <dgm:spPr/>
      <dgm:t>
        <a:bodyPr/>
        <a:lstStyle/>
        <a:p>
          <a:endParaRPr lang="en-NZ"/>
        </a:p>
      </dgm:t>
    </dgm:pt>
    <dgm:pt modelId="{102DE499-0D3D-46A4-BA5C-FFD2413D7475}" type="pres">
      <dgm:prSet presAssocID="{9C274E71-67E7-4DA9-8DCF-8FA80330F7B0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B19BA66-3925-48DC-9E28-66D9C8044816}" type="pres">
      <dgm:prSet presAssocID="{9C274E71-67E7-4DA9-8DCF-8FA80330F7B0}" presName="invisiNode" presStyleLbl="node1" presStyleIdx="2" presStyleCnt="3"/>
      <dgm:spPr/>
    </dgm:pt>
    <dgm:pt modelId="{D271F9A7-A908-4CF1-A6C0-79ADFEDCDC8F}" type="pres">
      <dgm:prSet presAssocID="{9C274E71-67E7-4DA9-8DCF-8FA80330F7B0}" presName="imagNode" presStyleLbl="fgImgPlace1" presStyleIdx="2" presStyleCnt="3" custScaleX="132877" custScaleY="132877" custLinFactNeighborY="1098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5ABE077-8AD8-4556-957C-662880927439}" srcId="{AC54A852-B5DB-4350-B82D-5065D17BEAA1}" destId="{9C274E71-67E7-4DA9-8DCF-8FA80330F7B0}" srcOrd="2" destOrd="0" parTransId="{36C10681-73A5-4145-912B-235F12F77887}" sibTransId="{A1593E08-E52B-434B-A59D-73206F1F72F8}"/>
    <dgm:cxn modelId="{45045339-BCD6-46D3-9F0B-22CB929C626C}" type="presOf" srcId="{AC54A852-B5DB-4350-B82D-5065D17BEAA1}" destId="{2533837A-338B-48BA-A60D-B0CA9F3651C7}" srcOrd="0" destOrd="0" presId="urn:microsoft.com/office/officeart/2005/8/layout/hList7#2"/>
    <dgm:cxn modelId="{988C4B51-9C99-4C12-8E60-2B7FF66E3305}" type="presOf" srcId="{4897590C-03FF-4F48-BE5C-F580D2AFDA49}" destId="{632572AC-7368-4138-9CDA-23103E9C5D5D}" srcOrd="0" destOrd="0" presId="urn:microsoft.com/office/officeart/2005/8/layout/hList7#2"/>
    <dgm:cxn modelId="{A1814F99-0BFA-47DE-BFC5-BF4DFBC81FC9}" type="presOf" srcId="{D8571281-8586-41D1-AA78-0187303E7461}" destId="{EEBF503B-6158-430E-B85A-9C9E9E5F6B64}" srcOrd="0" destOrd="0" presId="urn:microsoft.com/office/officeart/2005/8/layout/hList7#2"/>
    <dgm:cxn modelId="{B224A1C8-EB0E-4359-BD89-D6DDF3AC43CB}" type="presOf" srcId="{9C274E71-67E7-4DA9-8DCF-8FA80330F7B0}" destId="{997CB0EE-A720-4FC5-BBF5-216861523B7D}" srcOrd="0" destOrd="0" presId="urn:microsoft.com/office/officeart/2005/8/layout/hList7#2"/>
    <dgm:cxn modelId="{399A398A-6D87-4E31-A98F-600E8E2AA6F0}" type="presOf" srcId="{7465B5D5-E9A9-486F-88F7-791106C5A17B}" destId="{F86ACAB5-04CF-4F47-AC56-C0CD07B40030}" srcOrd="0" destOrd="0" presId="urn:microsoft.com/office/officeart/2005/8/layout/hList7#2"/>
    <dgm:cxn modelId="{7F24675E-2AFC-4F36-B672-3ADB1C7359B5}" type="presOf" srcId="{9C274E71-67E7-4DA9-8DCF-8FA80330F7B0}" destId="{102DE499-0D3D-46A4-BA5C-FFD2413D7475}" srcOrd="1" destOrd="0" presId="urn:microsoft.com/office/officeart/2005/8/layout/hList7#2"/>
    <dgm:cxn modelId="{5E7066C1-9547-4CD1-B2C8-77B52B8C38CA}" type="presOf" srcId="{D8571281-8586-41D1-AA78-0187303E7461}" destId="{29AA188F-0C3D-401C-84B6-B08FE9226B08}" srcOrd="1" destOrd="0" presId="urn:microsoft.com/office/officeart/2005/8/layout/hList7#2"/>
    <dgm:cxn modelId="{9CBB8DC9-8736-4A47-B46A-15C9A0B7912E}" srcId="{AC54A852-B5DB-4350-B82D-5065D17BEAA1}" destId="{D8571281-8586-41D1-AA78-0187303E7461}" srcOrd="0" destOrd="0" parTransId="{1295A4D9-9C41-4593-8E19-B4ECBF0C65C1}" sibTransId="{1D31D5C8-4739-41A6-B500-53FF95560F7E}"/>
    <dgm:cxn modelId="{8018168A-6B67-4CC1-A0D9-3BCF7BC70AB6}" type="presOf" srcId="{4897590C-03FF-4F48-BE5C-F580D2AFDA49}" destId="{DAADD6E9-E4DD-4693-8FE7-7D2537E37F92}" srcOrd="1" destOrd="0" presId="urn:microsoft.com/office/officeart/2005/8/layout/hList7#2"/>
    <dgm:cxn modelId="{F84EF8D7-2C1F-41D5-9016-15A412D3804D}" srcId="{AC54A852-B5DB-4350-B82D-5065D17BEAA1}" destId="{4897590C-03FF-4F48-BE5C-F580D2AFDA49}" srcOrd="1" destOrd="0" parTransId="{532235BC-3E6C-4A92-8C0A-D4C84D9B06C9}" sibTransId="{7465B5D5-E9A9-486F-88F7-791106C5A17B}"/>
    <dgm:cxn modelId="{D8658226-2609-4DC6-81B9-296EA0ABBF2C}" type="presOf" srcId="{1D31D5C8-4739-41A6-B500-53FF95560F7E}" destId="{CDCFA6DF-79DE-4EE7-9FA2-D938391941BB}" srcOrd="0" destOrd="0" presId="urn:microsoft.com/office/officeart/2005/8/layout/hList7#2"/>
    <dgm:cxn modelId="{2118F666-E624-4AFC-81C7-878D222279D7}" type="presParOf" srcId="{2533837A-338B-48BA-A60D-B0CA9F3651C7}" destId="{B9042FF3-C0D5-4AA1-B473-BF7D1B746C88}" srcOrd="0" destOrd="0" presId="urn:microsoft.com/office/officeart/2005/8/layout/hList7#2"/>
    <dgm:cxn modelId="{D09A5F6B-3E7D-4F63-823F-26F7AC425077}" type="presParOf" srcId="{2533837A-338B-48BA-A60D-B0CA9F3651C7}" destId="{9A4436FB-8D57-4164-B289-02C15235DAB5}" srcOrd="1" destOrd="0" presId="urn:microsoft.com/office/officeart/2005/8/layout/hList7#2"/>
    <dgm:cxn modelId="{DC3B8ED3-739F-43A0-A762-0B72E47534BB}" type="presParOf" srcId="{9A4436FB-8D57-4164-B289-02C15235DAB5}" destId="{B2A18A5A-603C-4791-9AF6-977F3B2C3010}" srcOrd="0" destOrd="0" presId="urn:microsoft.com/office/officeart/2005/8/layout/hList7#2"/>
    <dgm:cxn modelId="{D3338061-6393-4C65-AB9E-287A9879C4D4}" type="presParOf" srcId="{B2A18A5A-603C-4791-9AF6-977F3B2C3010}" destId="{EEBF503B-6158-430E-B85A-9C9E9E5F6B64}" srcOrd="0" destOrd="0" presId="urn:microsoft.com/office/officeart/2005/8/layout/hList7#2"/>
    <dgm:cxn modelId="{6F6E7B56-139F-4D45-BE53-82810C91D0D7}" type="presParOf" srcId="{B2A18A5A-603C-4791-9AF6-977F3B2C3010}" destId="{29AA188F-0C3D-401C-84B6-B08FE9226B08}" srcOrd="1" destOrd="0" presId="urn:microsoft.com/office/officeart/2005/8/layout/hList7#2"/>
    <dgm:cxn modelId="{4C5D3607-68B5-4B92-86CE-530C4517AB4F}" type="presParOf" srcId="{B2A18A5A-603C-4791-9AF6-977F3B2C3010}" destId="{C87CE517-59D5-4C19-B10A-27F4345C9C96}" srcOrd="2" destOrd="0" presId="urn:microsoft.com/office/officeart/2005/8/layout/hList7#2"/>
    <dgm:cxn modelId="{C1D7E9D1-D4F6-4C3A-A888-B74245CA9875}" type="presParOf" srcId="{B2A18A5A-603C-4791-9AF6-977F3B2C3010}" destId="{2CDFE5F5-84DF-4C81-87E9-060379F73C8B}" srcOrd="3" destOrd="0" presId="urn:microsoft.com/office/officeart/2005/8/layout/hList7#2"/>
    <dgm:cxn modelId="{DF26D97C-4D08-41F4-B6EA-5637E4D75936}" type="presParOf" srcId="{9A4436FB-8D57-4164-B289-02C15235DAB5}" destId="{CDCFA6DF-79DE-4EE7-9FA2-D938391941BB}" srcOrd="1" destOrd="0" presId="urn:microsoft.com/office/officeart/2005/8/layout/hList7#2"/>
    <dgm:cxn modelId="{6C9AE820-51D3-4E15-9F3B-85A675CE7918}" type="presParOf" srcId="{9A4436FB-8D57-4164-B289-02C15235DAB5}" destId="{C40960C7-8F0E-4AC6-A073-2E6F08C259EC}" srcOrd="2" destOrd="0" presId="urn:microsoft.com/office/officeart/2005/8/layout/hList7#2"/>
    <dgm:cxn modelId="{69B48A11-C531-41DE-A6DC-E46145D5DD71}" type="presParOf" srcId="{C40960C7-8F0E-4AC6-A073-2E6F08C259EC}" destId="{632572AC-7368-4138-9CDA-23103E9C5D5D}" srcOrd="0" destOrd="0" presId="urn:microsoft.com/office/officeart/2005/8/layout/hList7#2"/>
    <dgm:cxn modelId="{82AD7AA2-E8AC-4550-A176-13A91B87DDA4}" type="presParOf" srcId="{C40960C7-8F0E-4AC6-A073-2E6F08C259EC}" destId="{DAADD6E9-E4DD-4693-8FE7-7D2537E37F92}" srcOrd="1" destOrd="0" presId="urn:microsoft.com/office/officeart/2005/8/layout/hList7#2"/>
    <dgm:cxn modelId="{ABA4C126-5FB8-44CB-97A5-10201E70B467}" type="presParOf" srcId="{C40960C7-8F0E-4AC6-A073-2E6F08C259EC}" destId="{55ED0BD8-7036-4C81-BA4D-B60654DF417E}" srcOrd="2" destOrd="0" presId="urn:microsoft.com/office/officeart/2005/8/layout/hList7#2"/>
    <dgm:cxn modelId="{12133C02-D765-4C17-A6A2-47F8C940DA41}" type="presParOf" srcId="{C40960C7-8F0E-4AC6-A073-2E6F08C259EC}" destId="{0AC28A7F-A282-4A1D-AEBA-B6D5D14302D2}" srcOrd="3" destOrd="0" presId="urn:microsoft.com/office/officeart/2005/8/layout/hList7#2"/>
    <dgm:cxn modelId="{284E4C88-E45C-42B5-85EC-3B791434DE1A}" type="presParOf" srcId="{9A4436FB-8D57-4164-B289-02C15235DAB5}" destId="{F86ACAB5-04CF-4F47-AC56-C0CD07B40030}" srcOrd="3" destOrd="0" presId="urn:microsoft.com/office/officeart/2005/8/layout/hList7#2"/>
    <dgm:cxn modelId="{6C63D426-FA20-417A-89E5-A57CBB96D194}" type="presParOf" srcId="{9A4436FB-8D57-4164-B289-02C15235DAB5}" destId="{B3DC5E37-A259-4E6C-B9A3-55DC7590B437}" srcOrd="4" destOrd="0" presId="urn:microsoft.com/office/officeart/2005/8/layout/hList7#2"/>
    <dgm:cxn modelId="{B4D8B7E6-ACF1-4989-845E-BC54B6C0F7E7}" type="presParOf" srcId="{B3DC5E37-A259-4E6C-B9A3-55DC7590B437}" destId="{997CB0EE-A720-4FC5-BBF5-216861523B7D}" srcOrd="0" destOrd="0" presId="urn:microsoft.com/office/officeart/2005/8/layout/hList7#2"/>
    <dgm:cxn modelId="{9ADFED44-08F5-4933-AA61-36F2C30640BB}" type="presParOf" srcId="{B3DC5E37-A259-4E6C-B9A3-55DC7590B437}" destId="{102DE499-0D3D-46A4-BA5C-FFD2413D7475}" srcOrd="1" destOrd="0" presId="urn:microsoft.com/office/officeart/2005/8/layout/hList7#2"/>
    <dgm:cxn modelId="{23ACBD8C-632A-4BF9-A4F1-8CE2A1F35259}" type="presParOf" srcId="{B3DC5E37-A259-4E6C-B9A3-55DC7590B437}" destId="{5B19BA66-3925-48DC-9E28-66D9C8044816}" srcOrd="2" destOrd="0" presId="urn:microsoft.com/office/officeart/2005/8/layout/hList7#2"/>
    <dgm:cxn modelId="{B791EE9F-19C0-406B-B5C7-34A72C237CC3}" type="presParOf" srcId="{B3DC5E37-A259-4E6C-B9A3-55DC7590B437}" destId="{D271F9A7-A908-4CF1-A6C0-79ADFEDCDC8F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AB03CC-1410-4B02-A4DD-18068DCD259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F4F9675-1EFF-48BD-BE38-1768D653F36E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NZ" altLang="zh-CN" dirty="0" smtClean="0"/>
            <a:t>HP</a:t>
          </a:r>
          <a:endParaRPr lang="zh-CN" altLang="en-US" dirty="0"/>
        </a:p>
      </dgm:t>
    </dgm:pt>
    <dgm:pt modelId="{8F53D2DE-7694-46EB-A849-770C3627250D}" type="parTrans" cxnId="{AEB2DDAD-6480-4B7A-8BD2-A2DFF951DC57}">
      <dgm:prSet/>
      <dgm:spPr/>
      <dgm:t>
        <a:bodyPr/>
        <a:lstStyle/>
        <a:p>
          <a:endParaRPr lang="zh-CN" altLang="en-US"/>
        </a:p>
      </dgm:t>
    </dgm:pt>
    <dgm:pt modelId="{90E35F62-C0FD-4648-86EB-47EC4D0B9EA6}" type="sibTrans" cxnId="{AEB2DDAD-6480-4B7A-8BD2-A2DFF951DC57}">
      <dgm:prSet/>
      <dgm:spPr/>
      <dgm:t>
        <a:bodyPr/>
        <a:lstStyle/>
        <a:p>
          <a:endParaRPr lang="zh-CN" altLang="en-US"/>
        </a:p>
      </dgm:t>
    </dgm:pt>
    <dgm:pt modelId="{E45F4365-6057-4EC7-BBEB-E64D62654082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NZ" altLang="zh-CN" dirty="0" smtClean="0"/>
            <a:t>$115B</a:t>
          </a:r>
          <a:endParaRPr lang="zh-CN" altLang="en-US" dirty="0"/>
        </a:p>
      </dgm:t>
    </dgm:pt>
    <dgm:pt modelId="{7FD3FA8B-1205-4A64-84D7-C65F45C1792A}" type="parTrans" cxnId="{9C93BF11-5CA3-4B8A-921E-CE2E322AF5B0}">
      <dgm:prSet/>
      <dgm:spPr/>
      <dgm:t>
        <a:bodyPr/>
        <a:lstStyle/>
        <a:p>
          <a:endParaRPr lang="zh-CN" altLang="en-US"/>
        </a:p>
      </dgm:t>
    </dgm:pt>
    <dgm:pt modelId="{EFE7FA26-3FF0-4533-9024-72C111FD3277}" type="sibTrans" cxnId="{9C93BF11-5CA3-4B8A-921E-CE2E322AF5B0}">
      <dgm:prSet/>
      <dgm:spPr/>
      <dgm:t>
        <a:bodyPr/>
        <a:lstStyle/>
        <a:p>
          <a:endParaRPr lang="zh-CN" altLang="en-US"/>
        </a:p>
      </dgm:t>
    </dgm:pt>
    <dgm:pt modelId="{E2FF8914-1C32-413D-A04B-F2EA870CB3D9}" type="pres">
      <dgm:prSet presAssocID="{C3AB03CC-1410-4B02-A4DD-18068DCD259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5E60745D-28EF-4985-8B60-7957C1615A4C}" type="pres">
      <dgm:prSet presAssocID="{2F4F9675-1EFF-48BD-BE38-1768D653F36E}" presName="root" presStyleCnt="0"/>
      <dgm:spPr/>
    </dgm:pt>
    <dgm:pt modelId="{51507435-4526-4EA2-BAC0-2F5BB00E86D2}" type="pres">
      <dgm:prSet presAssocID="{2F4F9675-1EFF-48BD-BE38-1768D653F36E}" presName="rootComposite" presStyleCnt="0"/>
      <dgm:spPr/>
    </dgm:pt>
    <dgm:pt modelId="{C74B703F-74F5-4E02-B022-D866B5B3EF57}" type="pres">
      <dgm:prSet presAssocID="{2F4F9675-1EFF-48BD-BE38-1768D653F36E}" presName="rootText" presStyleLbl="node1" presStyleIdx="0" presStyleCnt="1"/>
      <dgm:spPr/>
      <dgm:t>
        <a:bodyPr/>
        <a:lstStyle/>
        <a:p>
          <a:endParaRPr lang="zh-CN" altLang="en-US"/>
        </a:p>
      </dgm:t>
    </dgm:pt>
    <dgm:pt modelId="{CA6CD3B6-F4F5-45F9-86CB-CD4F9B1E922F}" type="pres">
      <dgm:prSet presAssocID="{2F4F9675-1EFF-48BD-BE38-1768D653F36E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A657774F-AF4D-4503-8BAF-D0EDFE341FE9}" type="pres">
      <dgm:prSet presAssocID="{2F4F9675-1EFF-48BD-BE38-1768D653F36E}" presName="childShape" presStyleCnt="0"/>
      <dgm:spPr/>
    </dgm:pt>
    <dgm:pt modelId="{57044EEA-1D91-4D19-9F5D-0C865C3551C9}" type="pres">
      <dgm:prSet presAssocID="{7FD3FA8B-1205-4A64-84D7-C65F45C1792A}" presName="Name13" presStyleLbl="parChTrans1D2" presStyleIdx="0" presStyleCnt="1"/>
      <dgm:spPr/>
      <dgm:t>
        <a:bodyPr/>
        <a:lstStyle/>
        <a:p>
          <a:endParaRPr lang="zh-CN" altLang="en-US"/>
        </a:p>
      </dgm:t>
    </dgm:pt>
    <dgm:pt modelId="{80BD7D55-0AAA-4DA8-9EB4-5C826EDF722B}" type="pres">
      <dgm:prSet presAssocID="{E45F4365-6057-4EC7-BBEB-E64D62654082}" presName="childTex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EB2DDAD-6480-4B7A-8BD2-A2DFF951DC57}" srcId="{C3AB03CC-1410-4B02-A4DD-18068DCD2597}" destId="{2F4F9675-1EFF-48BD-BE38-1768D653F36E}" srcOrd="0" destOrd="0" parTransId="{8F53D2DE-7694-46EB-A849-770C3627250D}" sibTransId="{90E35F62-C0FD-4648-86EB-47EC4D0B9EA6}"/>
    <dgm:cxn modelId="{E630DFE9-922D-4FEC-97F2-FD3262A43073}" type="presOf" srcId="{C3AB03CC-1410-4B02-A4DD-18068DCD2597}" destId="{E2FF8914-1C32-413D-A04B-F2EA870CB3D9}" srcOrd="0" destOrd="0" presId="urn:microsoft.com/office/officeart/2005/8/layout/hierarchy3"/>
    <dgm:cxn modelId="{6DCF26A1-70BE-4E0D-A034-8CC581E41C24}" type="presOf" srcId="{E45F4365-6057-4EC7-BBEB-E64D62654082}" destId="{80BD7D55-0AAA-4DA8-9EB4-5C826EDF722B}" srcOrd="0" destOrd="0" presId="urn:microsoft.com/office/officeart/2005/8/layout/hierarchy3"/>
    <dgm:cxn modelId="{72AC7EA0-0C84-4215-94B6-7EA9EC807825}" type="presOf" srcId="{2F4F9675-1EFF-48BD-BE38-1768D653F36E}" destId="{C74B703F-74F5-4E02-B022-D866B5B3EF57}" srcOrd="0" destOrd="0" presId="urn:microsoft.com/office/officeart/2005/8/layout/hierarchy3"/>
    <dgm:cxn modelId="{210401FD-36F1-405D-9DAF-228A94C87EE9}" type="presOf" srcId="{7FD3FA8B-1205-4A64-84D7-C65F45C1792A}" destId="{57044EEA-1D91-4D19-9F5D-0C865C3551C9}" srcOrd="0" destOrd="0" presId="urn:microsoft.com/office/officeart/2005/8/layout/hierarchy3"/>
    <dgm:cxn modelId="{F697EF99-ED88-45E5-AF64-6F3D0AD64D9E}" type="presOf" srcId="{2F4F9675-1EFF-48BD-BE38-1768D653F36E}" destId="{CA6CD3B6-F4F5-45F9-86CB-CD4F9B1E922F}" srcOrd="1" destOrd="0" presId="urn:microsoft.com/office/officeart/2005/8/layout/hierarchy3"/>
    <dgm:cxn modelId="{9C93BF11-5CA3-4B8A-921E-CE2E322AF5B0}" srcId="{2F4F9675-1EFF-48BD-BE38-1768D653F36E}" destId="{E45F4365-6057-4EC7-BBEB-E64D62654082}" srcOrd="0" destOrd="0" parTransId="{7FD3FA8B-1205-4A64-84D7-C65F45C1792A}" sibTransId="{EFE7FA26-3FF0-4533-9024-72C111FD3277}"/>
    <dgm:cxn modelId="{812F874B-73DB-4771-A9B0-53980404FF58}" type="presParOf" srcId="{E2FF8914-1C32-413D-A04B-F2EA870CB3D9}" destId="{5E60745D-28EF-4985-8B60-7957C1615A4C}" srcOrd="0" destOrd="0" presId="urn:microsoft.com/office/officeart/2005/8/layout/hierarchy3"/>
    <dgm:cxn modelId="{2B269061-FCD3-45EF-B968-8507E3DDC75C}" type="presParOf" srcId="{5E60745D-28EF-4985-8B60-7957C1615A4C}" destId="{51507435-4526-4EA2-BAC0-2F5BB00E86D2}" srcOrd="0" destOrd="0" presId="urn:microsoft.com/office/officeart/2005/8/layout/hierarchy3"/>
    <dgm:cxn modelId="{2D60B23B-92FE-4EFF-B7AB-6300B74F3A97}" type="presParOf" srcId="{51507435-4526-4EA2-BAC0-2F5BB00E86D2}" destId="{C74B703F-74F5-4E02-B022-D866B5B3EF57}" srcOrd="0" destOrd="0" presId="urn:microsoft.com/office/officeart/2005/8/layout/hierarchy3"/>
    <dgm:cxn modelId="{79BEFEEA-52DD-4EBA-A6E7-29E3B4FA3606}" type="presParOf" srcId="{51507435-4526-4EA2-BAC0-2F5BB00E86D2}" destId="{CA6CD3B6-F4F5-45F9-86CB-CD4F9B1E922F}" srcOrd="1" destOrd="0" presId="urn:microsoft.com/office/officeart/2005/8/layout/hierarchy3"/>
    <dgm:cxn modelId="{25150794-2D5D-46B7-A33E-1D7E99A6C434}" type="presParOf" srcId="{5E60745D-28EF-4985-8B60-7957C1615A4C}" destId="{A657774F-AF4D-4503-8BAF-D0EDFE341FE9}" srcOrd="1" destOrd="0" presId="urn:microsoft.com/office/officeart/2005/8/layout/hierarchy3"/>
    <dgm:cxn modelId="{9FA63F14-E7FD-42CA-9687-600E52C23EF0}" type="presParOf" srcId="{A657774F-AF4D-4503-8BAF-D0EDFE341FE9}" destId="{57044EEA-1D91-4D19-9F5D-0C865C3551C9}" srcOrd="0" destOrd="0" presId="urn:microsoft.com/office/officeart/2005/8/layout/hierarchy3"/>
    <dgm:cxn modelId="{0A08248D-8584-41C6-82CE-9C99B3034F8E}" type="presParOf" srcId="{A657774F-AF4D-4503-8BAF-D0EDFE341FE9}" destId="{80BD7D55-0AAA-4DA8-9EB4-5C826EDF722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54A852-B5DB-4350-B82D-5065D17BEAA1}" type="doc">
      <dgm:prSet loTypeId="urn:microsoft.com/office/officeart/2005/8/layout/hList7#2" loCatId="process" qsTypeId="urn:microsoft.com/office/officeart/2005/8/quickstyle/simple1" qsCatId="simple" csTypeId="urn:microsoft.com/office/officeart/2005/8/colors/accent1_2" csCatId="accent1" phldr="1"/>
      <dgm:spPr/>
    </dgm:pt>
    <dgm:pt modelId="{D8571281-8586-41D1-AA78-0187303E7461}">
      <dgm:prSet phldrT="[Text]"/>
      <dgm:spPr/>
      <dgm:t>
        <a:bodyPr/>
        <a:lstStyle/>
        <a:p>
          <a:r>
            <a:rPr lang="en-NZ" dirty="0" smtClean="0"/>
            <a:t>Culture</a:t>
          </a:r>
          <a:endParaRPr lang="en-NZ" dirty="0"/>
        </a:p>
      </dgm:t>
    </dgm:pt>
    <dgm:pt modelId="{1295A4D9-9C41-4593-8E19-B4ECBF0C65C1}" type="parTrans" cxnId="{9CBB8DC9-8736-4A47-B46A-15C9A0B7912E}">
      <dgm:prSet/>
      <dgm:spPr/>
      <dgm:t>
        <a:bodyPr/>
        <a:lstStyle/>
        <a:p>
          <a:endParaRPr lang="en-NZ"/>
        </a:p>
      </dgm:t>
    </dgm:pt>
    <dgm:pt modelId="{1D31D5C8-4739-41A6-B500-53FF95560F7E}" type="sibTrans" cxnId="{9CBB8DC9-8736-4A47-B46A-15C9A0B7912E}">
      <dgm:prSet/>
      <dgm:spPr/>
      <dgm:t>
        <a:bodyPr/>
        <a:lstStyle/>
        <a:p>
          <a:endParaRPr lang="en-NZ"/>
        </a:p>
      </dgm:t>
    </dgm:pt>
    <dgm:pt modelId="{4897590C-03FF-4F48-BE5C-F580D2AFDA49}">
      <dgm:prSet phldrT="[Text]"/>
      <dgm:spPr/>
      <dgm:t>
        <a:bodyPr/>
        <a:lstStyle/>
        <a:p>
          <a:r>
            <a:rPr lang="en-NZ" dirty="0" smtClean="0"/>
            <a:t>Products</a:t>
          </a:r>
          <a:endParaRPr lang="en-NZ" dirty="0"/>
        </a:p>
      </dgm:t>
    </dgm:pt>
    <dgm:pt modelId="{7465B5D5-E9A9-486F-88F7-791106C5A17B}" type="sibTrans" cxnId="{F84EF8D7-2C1F-41D5-9016-15A412D3804D}">
      <dgm:prSet/>
      <dgm:spPr/>
      <dgm:t>
        <a:bodyPr/>
        <a:lstStyle/>
        <a:p>
          <a:endParaRPr lang="en-NZ"/>
        </a:p>
      </dgm:t>
    </dgm:pt>
    <dgm:pt modelId="{532235BC-3E6C-4A92-8C0A-D4C84D9B06C9}" type="parTrans" cxnId="{F84EF8D7-2C1F-41D5-9016-15A412D3804D}">
      <dgm:prSet/>
      <dgm:spPr/>
      <dgm:t>
        <a:bodyPr/>
        <a:lstStyle/>
        <a:p>
          <a:endParaRPr lang="en-NZ"/>
        </a:p>
      </dgm:t>
    </dgm:pt>
    <dgm:pt modelId="{9C274E71-67E7-4DA9-8DCF-8FA80330F7B0}">
      <dgm:prSet phldrT="[Text]"/>
      <dgm:spPr/>
      <dgm:t>
        <a:bodyPr/>
        <a:lstStyle/>
        <a:p>
          <a:r>
            <a:rPr lang="en-NZ" dirty="0" smtClean="0"/>
            <a:t>Integration</a:t>
          </a:r>
          <a:endParaRPr lang="en-NZ" dirty="0"/>
        </a:p>
      </dgm:t>
    </dgm:pt>
    <dgm:pt modelId="{36C10681-73A5-4145-912B-235F12F77887}" type="parTrans" cxnId="{A5ABE077-8AD8-4556-957C-662880927439}">
      <dgm:prSet/>
      <dgm:spPr/>
      <dgm:t>
        <a:bodyPr/>
        <a:lstStyle/>
        <a:p>
          <a:endParaRPr lang="en-NZ"/>
        </a:p>
      </dgm:t>
    </dgm:pt>
    <dgm:pt modelId="{A1593E08-E52B-434B-A59D-73206F1F72F8}" type="sibTrans" cxnId="{A5ABE077-8AD8-4556-957C-662880927439}">
      <dgm:prSet/>
      <dgm:spPr/>
      <dgm:t>
        <a:bodyPr/>
        <a:lstStyle/>
        <a:p>
          <a:endParaRPr lang="en-NZ"/>
        </a:p>
      </dgm:t>
    </dgm:pt>
    <dgm:pt modelId="{2533837A-338B-48BA-A60D-B0CA9F3651C7}" type="pres">
      <dgm:prSet presAssocID="{AC54A852-B5DB-4350-B82D-5065D17BEAA1}" presName="Name0" presStyleCnt="0">
        <dgm:presLayoutVars>
          <dgm:dir/>
          <dgm:resizeHandles val="exact"/>
        </dgm:presLayoutVars>
      </dgm:prSet>
      <dgm:spPr/>
    </dgm:pt>
    <dgm:pt modelId="{B9042FF3-C0D5-4AA1-B473-BF7D1B746C88}" type="pres">
      <dgm:prSet presAssocID="{AC54A852-B5DB-4350-B82D-5065D17BEAA1}" presName="fgShape" presStyleLbl="fgShp" presStyleIdx="0" presStyleCnt="1"/>
      <dgm:spPr/>
    </dgm:pt>
    <dgm:pt modelId="{9A4436FB-8D57-4164-B289-02C15235DAB5}" type="pres">
      <dgm:prSet presAssocID="{AC54A852-B5DB-4350-B82D-5065D17BEAA1}" presName="linComp" presStyleCnt="0"/>
      <dgm:spPr/>
    </dgm:pt>
    <dgm:pt modelId="{B2A18A5A-603C-4791-9AF6-977F3B2C3010}" type="pres">
      <dgm:prSet presAssocID="{D8571281-8586-41D1-AA78-0187303E7461}" presName="compNode" presStyleCnt="0"/>
      <dgm:spPr/>
    </dgm:pt>
    <dgm:pt modelId="{EEBF503B-6158-430E-B85A-9C9E9E5F6B64}" type="pres">
      <dgm:prSet presAssocID="{D8571281-8586-41D1-AA78-0187303E7461}" presName="bkgdShape" presStyleLbl="node1" presStyleIdx="0" presStyleCnt="3"/>
      <dgm:spPr/>
      <dgm:t>
        <a:bodyPr/>
        <a:lstStyle/>
        <a:p>
          <a:endParaRPr lang="en-NZ"/>
        </a:p>
      </dgm:t>
    </dgm:pt>
    <dgm:pt modelId="{29AA188F-0C3D-401C-84B6-B08FE9226B08}" type="pres">
      <dgm:prSet presAssocID="{D8571281-8586-41D1-AA78-0187303E746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C87CE517-59D5-4C19-B10A-27F4345C9C96}" type="pres">
      <dgm:prSet presAssocID="{D8571281-8586-41D1-AA78-0187303E7461}" presName="invisiNode" presStyleLbl="node1" presStyleIdx="0" presStyleCnt="3"/>
      <dgm:spPr/>
    </dgm:pt>
    <dgm:pt modelId="{2CDFE5F5-84DF-4C81-87E9-060379F73C8B}" type="pres">
      <dgm:prSet presAssocID="{D8571281-8586-41D1-AA78-0187303E7461}" presName="imagNode" presStyleLbl="fgImgPlace1" presStyleIdx="0" presStyleCnt="3" custScaleX="132877" custScaleY="132877" custLinFactNeighborY="1098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DCFA6DF-79DE-4EE7-9FA2-D938391941BB}" type="pres">
      <dgm:prSet presAssocID="{1D31D5C8-4739-41A6-B500-53FF95560F7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40960C7-8F0E-4AC6-A073-2E6F08C259EC}" type="pres">
      <dgm:prSet presAssocID="{4897590C-03FF-4F48-BE5C-F580D2AFDA49}" presName="compNode" presStyleCnt="0"/>
      <dgm:spPr/>
    </dgm:pt>
    <dgm:pt modelId="{632572AC-7368-4138-9CDA-23103E9C5D5D}" type="pres">
      <dgm:prSet presAssocID="{4897590C-03FF-4F48-BE5C-F580D2AFDA49}" presName="bkgdShape" presStyleLbl="node1" presStyleIdx="1" presStyleCnt="3"/>
      <dgm:spPr/>
      <dgm:t>
        <a:bodyPr/>
        <a:lstStyle/>
        <a:p>
          <a:endParaRPr lang="en-NZ"/>
        </a:p>
      </dgm:t>
    </dgm:pt>
    <dgm:pt modelId="{DAADD6E9-E4DD-4693-8FE7-7D2537E37F92}" type="pres">
      <dgm:prSet presAssocID="{4897590C-03FF-4F48-BE5C-F580D2AFDA4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5ED0BD8-7036-4C81-BA4D-B60654DF417E}" type="pres">
      <dgm:prSet presAssocID="{4897590C-03FF-4F48-BE5C-F580D2AFDA49}" presName="invisiNode" presStyleLbl="node1" presStyleIdx="1" presStyleCnt="3"/>
      <dgm:spPr/>
    </dgm:pt>
    <dgm:pt modelId="{0AC28A7F-A282-4A1D-AEBA-B6D5D14302D2}" type="pres">
      <dgm:prSet presAssocID="{4897590C-03FF-4F48-BE5C-F580D2AFDA49}" presName="imagNode" presStyleLbl="fgImgPlace1" presStyleIdx="1" presStyleCnt="3" custScaleX="132877" custScaleY="132877" custLinFactNeighborY="1098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6ACAB5-04CF-4F47-AC56-C0CD07B40030}" type="pres">
      <dgm:prSet presAssocID="{7465B5D5-E9A9-486F-88F7-791106C5A17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3DC5E37-A259-4E6C-B9A3-55DC7590B437}" type="pres">
      <dgm:prSet presAssocID="{9C274E71-67E7-4DA9-8DCF-8FA80330F7B0}" presName="compNode" presStyleCnt="0"/>
      <dgm:spPr/>
    </dgm:pt>
    <dgm:pt modelId="{997CB0EE-A720-4FC5-BBF5-216861523B7D}" type="pres">
      <dgm:prSet presAssocID="{9C274E71-67E7-4DA9-8DCF-8FA80330F7B0}" presName="bkgdShape" presStyleLbl="node1" presStyleIdx="2" presStyleCnt="3"/>
      <dgm:spPr/>
      <dgm:t>
        <a:bodyPr/>
        <a:lstStyle/>
        <a:p>
          <a:endParaRPr lang="en-NZ"/>
        </a:p>
      </dgm:t>
    </dgm:pt>
    <dgm:pt modelId="{102DE499-0D3D-46A4-BA5C-FFD2413D7475}" type="pres">
      <dgm:prSet presAssocID="{9C274E71-67E7-4DA9-8DCF-8FA80330F7B0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B19BA66-3925-48DC-9E28-66D9C8044816}" type="pres">
      <dgm:prSet presAssocID="{9C274E71-67E7-4DA9-8DCF-8FA80330F7B0}" presName="invisiNode" presStyleLbl="node1" presStyleIdx="2" presStyleCnt="3"/>
      <dgm:spPr/>
    </dgm:pt>
    <dgm:pt modelId="{D271F9A7-A908-4CF1-A6C0-79ADFEDCDC8F}" type="pres">
      <dgm:prSet presAssocID="{9C274E71-67E7-4DA9-8DCF-8FA80330F7B0}" presName="imagNode" presStyleLbl="fgImgPlace1" presStyleIdx="2" presStyleCnt="3" custScaleX="132877" custScaleY="132877" custLinFactNeighborY="1098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5ABE077-8AD8-4556-957C-662880927439}" srcId="{AC54A852-B5DB-4350-B82D-5065D17BEAA1}" destId="{9C274E71-67E7-4DA9-8DCF-8FA80330F7B0}" srcOrd="2" destOrd="0" parTransId="{36C10681-73A5-4145-912B-235F12F77887}" sibTransId="{A1593E08-E52B-434B-A59D-73206F1F72F8}"/>
    <dgm:cxn modelId="{CA97451A-E307-174D-91FA-1DCF1F090FC7}" type="presOf" srcId="{4897590C-03FF-4F48-BE5C-F580D2AFDA49}" destId="{DAADD6E9-E4DD-4693-8FE7-7D2537E37F92}" srcOrd="1" destOrd="0" presId="urn:microsoft.com/office/officeart/2005/8/layout/hList7#2"/>
    <dgm:cxn modelId="{A0A7489B-DC8A-814A-B067-9F8D3780936E}" type="presOf" srcId="{7465B5D5-E9A9-486F-88F7-791106C5A17B}" destId="{F86ACAB5-04CF-4F47-AC56-C0CD07B40030}" srcOrd="0" destOrd="0" presId="urn:microsoft.com/office/officeart/2005/8/layout/hList7#2"/>
    <dgm:cxn modelId="{D6DFD1B2-0358-AB41-8BD2-49E7072D57D5}" type="presOf" srcId="{D8571281-8586-41D1-AA78-0187303E7461}" destId="{29AA188F-0C3D-401C-84B6-B08FE9226B08}" srcOrd="1" destOrd="0" presId="urn:microsoft.com/office/officeart/2005/8/layout/hList7#2"/>
    <dgm:cxn modelId="{A4C2FCF4-F87F-9043-A745-9308588201B4}" type="presOf" srcId="{4897590C-03FF-4F48-BE5C-F580D2AFDA49}" destId="{632572AC-7368-4138-9CDA-23103E9C5D5D}" srcOrd="0" destOrd="0" presId="urn:microsoft.com/office/officeart/2005/8/layout/hList7#2"/>
    <dgm:cxn modelId="{B7C7F99D-18B5-4140-B2C5-755EABE76E0C}" type="presOf" srcId="{9C274E71-67E7-4DA9-8DCF-8FA80330F7B0}" destId="{997CB0EE-A720-4FC5-BBF5-216861523B7D}" srcOrd="0" destOrd="0" presId="urn:microsoft.com/office/officeart/2005/8/layout/hList7#2"/>
    <dgm:cxn modelId="{C5CB39CC-4FEE-BC48-AB19-3A38F69BCE9E}" type="presOf" srcId="{1D31D5C8-4739-41A6-B500-53FF95560F7E}" destId="{CDCFA6DF-79DE-4EE7-9FA2-D938391941BB}" srcOrd="0" destOrd="0" presId="urn:microsoft.com/office/officeart/2005/8/layout/hList7#2"/>
    <dgm:cxn modelId="{8372F462-D8A8-1048-93E7-EEE0F3663693}" type="presOf" srcId="{9C274E71-67E7-4DA9-8DCF-8FA80330F7B0}" destId="{102DE499-0D3D-46A4-BA5C-FFD2413D7475}" srcOrd="1" destOrd="0" presId="urn:microsoft.com/office/officeart/2005/8/layout/hList7#2"/>
    <dgm:cxn modelId="{17A8F5A2-3685-5C4C-8ED2-FCA053F4EEB1}" type="presOf" srcId="{AC54A852-B5DB-4350-B82D-5065D17BEAA1}" destId="{2533837A-338B-48BA-A60D-B0CA9F3651C7}" srcOrd="0" destOrd="0" presId="urn:microsoft.com/office/officeart/2005/8/layout/hList7#2"/>
    <dgm:cxn modelId="{9CBB8DC9-8736-4A47-B46A-15C9A0B7912E}" srcId="{AC54A852-B5DB-4350-B82D-5065D17BEAA1}" destId="{D8571281-8586-41D1-AA78-0187303E7461}" srcOrd="0" destOrd="0" parTransId="{1295A4D9-9C41-4593-8E19-B4ECBF0C65C1}" sibTransId="{1D31D5C8-4739-41A6-B500-53FF95560F7E}"/>
    <dgm:cxn modelId="{0C6EEAC1-A521-8A4C-8637-37B0B27E0E01}" type="presOf" srcId="{D8571281-8586-41D1-AA78-0187303E7461}" destId="{EEBF503B-6158-430E-B85A-9C9E9E5F6B64}" srcOrd="0" destOrd="0" presId="urn:microsoft.com/office/officeart/2005/8/layout/hList7#2"/>
    <dgm:cxn modelId="{F84EF8D7-2C1F-41D5-9016-15A412D3804D}" srcId="{AC54A852-B5DB-4350-B82D-5065D17BEAA1}" destId="{4897590C-03FF-4F48-BE5C-F580D2AFDA49}" srcOrd="1" destOrd="0" parTransId="{532235BC-3E6C-4A92-8C0A-D4C84D9B06C9}" sibTransId="{7465B5D5-E9A9-486F-88F7-791106C5A17B}"/>
    <dgm:cxn modelId="{ADBE8502-B688-0A4F-B698-792A83746C6E}" type="presParOf" srcId="{2533837A-338B-48BA-A60D-B0CA9F3651C7}" destId="{B9042FF3-C0D5-4AA1-B473-BF7D1B746C88}" srcOrd="0" destOrd="0" presId="urn:microsoft.com/office/officeart/2005/8/layout/hList7#2"/>
    <dgm:cxn modelId="{631EA3F1-1C48-2A4C-B9F8-2B1AF3C13CB7}" type="presParOf" srcId="{2533837A-338B-48BA-A60D-B0CA9F3651C7}" destId="{9A4436FB-8D57-4164-B289-02C15235DAB5}" srcOrd="1" destOrd="0" presId="urn:microsoft.com/office/officeart/2005/8/layout/hList7#2"/>
    <dgm:cxn modelId="{9792F03A-054C-204A-B16C-D786B21D8B98}" type="presParOf" srcId="{9A4436FB-8D57-4164-B289-02C15235DAB5}" destId="{B2A18A5A-603C-4791-9AF6-977F3B2C3010}" srcOrd="0" destOrd="0" presId="urn:microsoft.com/office/officeart/2005/8/layout/hList7#2"/>
    <dgm:cxn modelId="{EAFD411D-0046-CF44-BC0B-165786644410}" type="presParOf" srcId="{B2A18A5A-603C-4791-9AF6-977F3B2C3010}" destId="{EEBF503B-6158-430E-B85A-9C9E9E5F6B64}" srcOrd="0" destOrd="0" presId="urn:microsoft.com/office/officeart/2005/8/layout/hList7#2"/>
    <dgm:cxn modelId="{6C4CD458-3541-864C-B276-EA2FC0FA99AD}" type="presParOf" srcId="{B2A18A5A-603C-4791-9AF6-977F3B2C3010}" destId="{29AA188F-0C3D-401C-84B6-B08FE9226B08}" srcOrd="1" destOrd="0" presId="urn:microsoft.com/office/officeart/2005/8/layout/hList7#2"/>
    <dgm:cxn modelId="{3B21D51A-A278-4B4A-9D74-08A557E4FEC2}" type="presParOf" srcId="{B2A18A5A-603C-4791-9AF6-977F3B2C3010}" destId="{C87CE517-59D5-4C19-B10A-27F4345C9C96}" srcOrd="2" destOrd="0" presId="urn:microsoft.com/office/officeart/2005/8/layout/hList7#2"/>
    <dgm:cxn modelId="{13C2980D-BC52-1A49-906C-B8471386DD5A}" type="presParOf" srcId="{B2A18A5A-603C-4791-9AF6-977F3B2C3010}" destId="{2CDFE5F5-84DF-4C81-87E9-060379F73C8B}" srcOrd="3" destOrd="0" presId="urn:microsoft.com/office/officeart/2005/8/layout/hList7#2"/>
    <dgm:cxn modelId="{8630F893-F340-234F-BD73-7AB7023F7E5F}" type="presParOf" srcId="{9A4436FB-8D57-4164-B289-02C15235DAB5}" destId="{CDCFA6DF-79DE-4EE7-9FA2-D938391941BB}" srcOrd="1" destOrd="0" presId="urn:microsoft.com/office/officeart/2005/8/layout/hList7#2"/>
    <dgm:cxn modelId="{E65925BD-4DA8-4242-9B24-1964AB63EAD1}" type="presParOf" srcId="{9A4436FB-8D57-4164-B289-02C15235DAB5}" destId="{C40960C7-8F0E-4AC6-A073-2E6F08C259EC}" srcOrd="2" destOrd="0" presId="urn:microsoft.com/office/officeart/2005/8/layout/hList7#2"/>
    <dgm:cxn modelId="{F336661D-34B7-3048-84C3-9051DE3362A3}" type="presParOf" srcId="{C40960C7-8F0E-4AC6-A073-2E6F08C259EC}" destId="{632572AC-7368-4138-9CDA-23103E9C5D5D}" srcOrd="0" destOrd="0" presId="urn:microsoft.com/office/officeart/2005/8/layout/hList7#2"/>
    <dgm:cxn modelId="{A79F0EE8-661F-E249-AFA3-ACD8C7A699A3}" type="presParOf" srcId="{C40960C7-8F0E-4AC6-A073-2E6F08C259EC}" destId="{DAADD6E9-E4DD-4693-8FE7-7D2537E37F92}" srcOrd="1" destOrd="0" presId="urn:microsoft.com/office/officeart/2005/8/layout/hList7#2"/>
    <dgm:cxn modelId="{453B559D-BB0D-4049-B819-EBD1F9C09E01}" type="presParOf" srcId="{C40960C7-8F0E-4AC6-A073-2E6F08C259EC}" destId="{55ED0BD8-7036-4C81-BA4D-B60654DF417E}" srcOrd="2" destOrd="0" presId="urn:microsoft.com/office/officeart/2005/8/layout/hList7#2"/>
    <dgm:cxn modelId="{95210F41-CAE3-F74F-8B7D-57963CF8378E}" type="presParOf" srcId="{C40960C7-8F0E-4AC6-A073-2E6F08C259EC}" destId="{0AC28A7F-A282-4A1D-AEBA-B6D5D14302D2}" srcOrd="3" destOrd="0" presId="urn:microsoft.com/office/officeart/2005/8/layout/hList7#2"/>
    <dgm:cxn modelId="{48F2D275-86A8-3145-B504-FD8FB5DCD33D}" type="presParOf" srcId="{9A4436FB-8D57-4164-B289-02C15235DAB5}" destId="{F86ACAB5-04CF-4F47-AC56-C0CD07B40030}" srcOrd="3" destOrd="0" presId="urn:microsoft.com/office/officeart/2005/8/layout/hList7#2"/>
    <dgm:cxn modelId="{44BFD3E8-DA78-6C48-AD9F-A5FD5FC0D62A}" type="presParOf" srcId="{9A4436FB-8D57-4164-B289-02C15235DAB5}" destId="{B3DC5E37-A259-4E6C-B9A3-55DC7590B437}" srcOrd="4" destOrd="0" presId="urn:microsoft.com/office/officeart/2005/8/layout/hList7#2"/>
    <dgm:cxn modelId="{34D901CF-F244-6E4D-8E4D-F0E0F85D0758}" type="presParOf" srcId="{B3DC5E37-A259-4E6C-B9A3-55DC7590B437}" destId="{997CB0EE-A720-4FC5-BBF5-216861523B7D}" srcOrd="0" destOrd="0" presId="urn:microsoft.com/office/officeart/2005/8/layout/hList7#2"/>
    <dgm:cxn modelId="{CDD56488-E716-3E46-A357-AC0096D8684D}" type="presParOf" srcId="{B3DC5E37-A259-4E6C-B9A3-55DC7590B437}" destId="{102DE499-0D3D-46A4-BA5C-FFD2413D7475}" srcOrd="1" destOrd="0" presId="urn:microsoft.com/office/officeart/2005/8/layout/hList7#2"/>
    <dgm:cxn modelId="{64C4AD9C-D384-394C-BB06-B78A5B5B4FDD}" type="presParOf" srcId="{B3DC5E37-A259-4E6C-B9A3-55DC7590B437}" destId="{5B19BA66-3925-48DC-9E28-66D9C8044816}" srcOrd="2" destOrd="0" presId="urn:microsoft.com/office/officeart/2005/8/layout/hList7#2"/>
    <dgm:cxn modelId="{8B4F7639-FF93-AB4C-8594-4BF56DB0957D}" type="presParOf" srcId="{B3DC5E37-A259-4E6C-B9A3-55DC7590B437}" destId="{D271F9A7-A908-4CF1-A6C0-79ADFEDCDC8F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656518-42C6-4211-95B7-3DD9ED0CA8DA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F6A14B7D-8BF6-4065-A23D-B00A9C8FBB6D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NZ" altLang="zh-CN" sz="5000" b="1" dirty="0" smtClean="0"/>
            <a:t>$5.5B</a:t>
          </a:r>
          <a:endParaRPr lang="zh-CN" altLang="en-US" sz="5000" b="1" dirty="0"/>
        </a:p>
      </dgm:t>
    </dgm:pt>
    <dgm:pt modelId="{1EBF953C-BD3C-4AAE-84CE-83633E218926}" type="parTrans" cxnId="{2A77E4FA-08EE-473B-A025-4001958F4778}">
      <dgm:prSet/>
      <dgm:spPr/>
      <dgm:t>
        <a:bodyPr/>
        <a:lstStyle/>
        <a:p>
          <a:endParaRPr lang="zh-CN" altLang="en-US"/>
        </a:p>
      </dgm:t>
    </dgm:pt>
    <dgm:pt modelId="{08FE16CC-B3B6-4BD4-95A0-475BB9BF4A70}" type="sibTrans" cxnId="{2A77E4FA-08EE-473B-A025-4001958F4778}">
      <dgm:prSet/>
      <dgm:spPr/>
      <dgm:t>
        <a:bodyPr/>
        <a:lstStyle/>
        <a:p>
          <a:endParaRPr lang="zh-CN" altLang="en-US"/>
        </a:p>
      </dgm:t>
    </dgm:pt>
    <dgm:pt modelId="{9090FD11-A57B-45C8-8FFA-C681DBECDB45}">
      <dgm:prSet phldrT="[Text]"/>
      <dgm:spPr/>
      <dgm:t>
        <a:bodyPr/>
        <a:lstStyle/>
        <a:p>
          <a:r>
            <a:rPr lang="en-NZ" altLang="zh-CN" b="1" dirty="0" smtClean="0"/>
            <a:t>2.2B shares</a:t>
          </a:r>
          <a:endParaRPr lang="zh-CN" altLang="en-US" b="1" dirty="0"/>
        </a:p>
      </dgm:t>
    </dgm:pt>
    <dgm:pt modelId="{FF9FC2B8-4963-48BA-BECD-DDA76AE534EB}" type="parTrans" cxnId="{252BFAA5-52D9-4671-A0CE-D65742007889}">
      <dgm:prSet/>
      <dgm:spPr/>
      <dgm:t>
        <a:bodyPr/>
        <a:lstStyle/>
        <a:p>
          <a:endParaRPr lang="zh-CN" altLang="en-US"/>
        </a:p>
      </dgm:t>
    </dgm:pt>
    <dgm:pt modelId="{0911EBB5-95A6-481C-9A87-174C9AAA42AB}" type="sibTrans" cxnId="{252BFAA5-52D9-4671-A0CE-D65742007889}">
      <dgm:prSet/>
      <dgm:spPr/>
      <dgm:t>
        <a:bodyPr/>
        <a:lstStyle/>
        <a:p>
          <a:endParaRPr lang="zh-CN" altLang="en-US"/>
        </a:p>
      </dgm:t>
    </dgm:pt>
    <dgm:pt modelId="{D272E5B7-1A6E-4661-B4D7-73BB313A1588}">
      <dgm:prSet phldrT="[Text]"/>
      <dgm:spPr/>
      <dgm:t>
        <a:bodyPr/>
        <a:lstStyle/>
        <a:p>
          <a:r>
            <a:rPr lang="en-NZ" altLang="zh-CN" b="1" dirty="0" smtClean="0"/>
            <a:t>$2 </a:t>
          </a:r>
          <a:r>
            <a:rPr lang="en-NZ" altLang="zh-CN" b="1" dirty="0" err="1" smtClean="0"/>
            <a:t>p.s</a:t>
          </a:r>
          <a:endParaRPr lang="zh-CN" altLang="en-US" b="1" dirty="0"/>
        </a:p>
      </dgm:t>
    </dgm:pt>
    <dgm:pt modelId="{3D055B61-C2F1-431B-ADA7-E67A9C525D10}" type="parTrans" cxnId="{165E362C-636D-47CF-87B6-12169F6DABFA}">
      <dgm:prSet/>
      <dgm:spPr/>
      <dgm:t>
        <a:bodyPr/>
        <a:lstStyle/>
        <a:p>
          <a:endParaRPr lang="zh-CN" altLang="en-US"/>
        </a:p>
      </dgm:t>
    </dgm:pt>
    <dgm:pt modelId="{15392F92-C71E-402B-8F48-C46C9AEC1DA1}" type="sibTrans" cxnId="{165E362C-636D-47CF-87B6-12169F6DABFA}">
      <dgm:prSet/>
      <dgm:spPr/>
      <dgm:t>
        <a:bodyPr/>
        <a:lstStyle/>
        <a:p>
          <a:endParaRPr lang="zh-CN" altLang="en-US"/>
        </a:p>
      </dgm:t>
    </dgm:pt>
    <dgm:pt modelId="{619467E5-B6F3-454E-96EE-173C0EFBC657}" type="pres">
      <dgm:prSet presAssocID="{82656518-42C6-4211-95B7-3DD9ED0CA8D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195C581-909B-4F8E-96B1-E23754701819}" type="pres">
      <dgm:prSet presAssocID="{F6A14B7D-8BF6-4065-A23D-B00A9C8FBB6D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64F5D12-606A-4B09-A708-09A7274395BA}" type="pres">
      <dgm:prSet presAssocID="{F6A14B7D-8BF6-4065-A23D-B00A9C8FBB6D}" presName="gear1srcNode" presStyleLbl="node1" presStyleIdx="0" presStyleCnt="3"/>
      <dgm:spPr/>
      <dgm:t>
        <a:bodyPr/>
        <a:lstStyle/>
        <a:p>
          <a:endParaRPr lang="zh-CN" altLang="en-US"/>
        </a:p>
      </dgm:t>
    </dgm:pt>
    <dgm:pt modelId="{945B9257-4247-4D8E-A337-2A3897D9797A}" type="pres">
      <dgm:prSet presAssocID="{F6A14B7D-8BF6-4065-A23D-B00A9C8FBB6D}" presName="gear1dstNode" presStyleLbl="node1" presStyleIdx="0" presStyleCnt="3"/>
      <dgm:spPr/>
      <dgm:t>
        <a:bodyPr/>
        <a:lstStyle/>
        <a:p>
          <a:endParaRPr lang="zh-CN" altLang="en-US"/>
        </a:p>
      </dgm:t>
    </dgm:pt>
    <dgm:pt modelId="{EE8B3BE7-5525-40A5-BCCA-CE89C799B403}" type="pres">
      <dgm:prSet presAssocID="{9090FD11-A57B-45C8-8FFA-C681DBECDB45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A401375-9CF4-4490-9C1A-83F06414634F}" type="pres">
      <dgm:prSet presAssocID="{9090FD11-A57B-45C8-8FFA-C681DBECDB45}" presName="gear2srcNode" presStyleLbl="node1" presStyleIdx="1" presStyleCnt="3"/>
      <dgm:spPr/>
      <dgm:t>
        <a:bodyPr/>
        <a:lstStyle/>
        <a:p>
          <a:endParaRPr lang="zh-CN" altLang="en-US"/>
        </a:p>
      </dgm:t>
    </dgm:pt>
    <dgm:pt modelId="{DD86CCDD-2849-4BF9-9869-8E857A22CC87}" type="pres">
      <dgm:prSet presAssocID="{9090FD11-A57B-45C8-8FFA-C681DBECDB45}" presName="gear2dstNode" presStyleLbl="node1" presStyleIdx="1" presStyleCnt="3"/>
      <dgm:spPr/>
      <dgm:t>
        <a:bodyPr/>
        <a:lstStyle/>
        <a:p>
          <a:endParaRPr lang="zh-CN" altLang="en-US"/>
        </a:p>
      </dgm:t>
    </dgm:pt>
    <dgm:pt modelId="{54C5F07A-85F5-4496-837B-C3B651BFE6AE}" type="pres">
      <dgm:prSet presAssocID="{D272E5B7-1A6E-4661-B4D7-73BB313A1588}" presName="gear3" presStyleLbl="node1" presStyleIdx="2" presStyleCnt="3"/>
      <dgm:spPr/>
      <dgm:t>
        <a:bodyPr/>
        <a:lstStyle/>
        <a:p>
          <a:endParaRPr lang="zh-CN" altLang="en-US"/>
        </a:p>
      </dgm:t>
    </dgm:pt>
    <dgm:pt modelId="{90F38B57-13AE-4BE6-9B54-0BA371BE29DE}" type="pres">
      <dgm:prSet presAssocID="{D272E5B7-1A6E-4661-B4D7-73BB313A158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106841B-AB58-42B2-B84D-9EED6DF59BE2}" type="pres">
      <dgm:prSet presAssocID="{D272E5B7-1A6E-4661-B4D7-73BB313A1588}" presName="gear3srcNode" presStyleLbl="node1" presStyleIdx="2" presStyleCnt="3"/>
      <dgm:spPr/>
      <dgm:t>
        <a:bodyPr/>
        <a:lstStyle/>
        <a:p>
          <a:endParaRPr lang="zh-CN" altLang="en-US"/>
        </a:p>
      </dgm:t>
    </dgm:pt>
    <dgm:pt modelId="{FB909A7A-BB37-49DE-BA2C-7E6CF7BE25DB}" type="pres">
      <dgm:prSet presAssocID="{D272E5B7-1A6E-4661-B4D7-73BB313A1588}" presName="gear3dstNode" presStyleLbl="node1" presStyleIdx="2" presStyleCnt="3"/>
      <dgm:spPr/>
      <dgm:t>
        <a:bodyPr/>
        <a:lstStyle/>
        <a:p>
          <a:endParaRPr lang="zh-CN" altLang="en-US"/>
        </a:p>
      </dgm:t>
    </dgm:pt>
    <dgm:pt modelId="{5C72D5D0-A8FA-4E5D-867F-ADCA3B74663D}" type="pres">
      <dgm:prSet presAssocID="{08FE16CC-B3B6-4BD4-95A0-475BB9BF4A70}" presName="connector1" presStyleLbl="sibTrans2D1" presStyleIdx="0" presStyleCnt="3"/>
      <dgm:spPr/>
      <dgm:t>
        <a:bodyPr/>
        <a:lstStyle/>
        <a:p>
          <a:endParaRPr lang="zh-CN" altLang="en-US"/>
        </a:p>
      </dgm:t>
    </dgm:pt>
    <dgm:pt modelId="{A7814871-F06E-42DA-A894-6440D0DB3E09}" type="pres">
      <dgm:prSet presAssocID="{0911EBB5-95A6-481C-9A87-174C9AAA42AB}" presName="connector2" presStyleLbl="sibTrans2D1" presStyleIdx="1" presStyleCnt="3"/>
      <dgm:spPr/>
      <dgm:t>
        <a:bodyPr/>
        <a:lstStyle/>
        <a:p>
          <a:endParaRPr lang="zh-CN" altLang="en-US"/>
        </a:p>
      </dgm:t>
    </dgm:pt>
    <dgm:pt modelId="{2F225BE9-58E0-4DB7-9F60-BB8E9D5DAB0E}" type="pres">
      <dgm:prSet presAssocID="{15392F92-C71E-402B-8F48-C46C9AEC1DA1}" presName="connector3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3244DC0C-5370-4A38-8A38-3F23E7BE5014}" type="presOf" srcId="{D272E5B7-1A6E-4661-B4D7-73BB313A1588}" destId="{E106841B-AB58-42B2-B84D-9EED6DF59BE2}" srcOrd="2" destOrd="0" presId="urn:microsoft.com/office/officeart/2005/8/layout/gear1"/>
    <dgm:cxn modelId="{26E72FA8-666F-4AA4-8FD2-11B75510EBB6}" type="presOf" srcId="{0911EBB5-95A6-481C-9A87-174C9AAA42AB}" destId="{A7814871-F06E-42DA-A894-6440D0DB3E09}" srcOrd="0" destOrd="0" presId="urn:microsoft.com/office/officeart/2005/8/layout/gear1"/>
    <dgm:cxn modelId="{165E362C-636D-47CF-87B6-12169F6DABFA}" srcId="{82656518-42C6-4211-95B7-3DD9ED0CA8DA}" destId="{D272E5B7-1A6E-4661-B4D7-73BB313A1588}" srcOrd="2" destOrd="0" parTransId="{3D055B61-C2F1-431B-ADA7-E67A9C525D10}" sibTransId="{15392F92-C71E-402B-8F48-C46C9AEC1DA1}"/>
    <dgm:cxn modelId="{14D628D3-3FF3-4FBF-B445-0D1028F255BF}" type="presOf" srcId="{F6A14B7D-8BF6-4065-A23D-B00A9C8FBB6D}" destId="{D64F5D12-606A-4B09-A708-09A7274395BA}" srcOrd="1" destOrd="0" presId="urn:microsoft.com/office/officeart/2005/8/layout/gear1"/>
    <dgm:cxn modelId="{E3C8C17A-3266-4B28-9A8D-225AE3A7ACAE}" type="presOf" srcId="{D272E5B7-1A6E-4661-B4D7-73BB313A1588}" destId="{54C5F07A-85F5-4496-837B-C3B651BFE6AE}" srcOrd="0" destOrd="0" presId="urn:microsoft.com/office/officeart/2005/8/layout/gear1"/>
    <dgm:cxn modelId="{252BFAA5-52D9-4671-A0CE-D65742007889}" srcId="{82656518-42C6-4211-95B7-3DD9ED0CA8DA}" destId="{9090FD11-A57B-45C8-8FFA-C681DBECDB45}" srcOrd="1" destOrd="0" parTransId="{FF9FC2B8-4963-48BA-BECD-DDA76AE534EB}" sibTransId="{0911EBB5-95A6-481C-9A87-174C9AAA42AB}"/>
    <dgm:cxn modelId="{6854ACA6-2697-42FC-AC7D-DED6E8F1BEA0}" type="presOf" srcId="{D272E5B7-1A6E-4661-B4D7-73BB313A1588}" destId="{FB909A7A-BB37-49DE-BA2C-7E6CF7BE25DB}" srcOrd="3" destOrd="0" presId="urn:microsoft.com/office/officeart/2005/8/layout/gear1"/>
    <dgm:cxn modelId="{E586E93A-F4B7-44B3-9B9A-082D0C2BB665}" type="presOf" srcId="{9090FD11-A57B-45C8-8FFA-C681DBECDB45}" destId="{EE8B3BE7-5525-40A5-BCCA-CE89C799B403}" srcOrd="0" destOrd="0" presId="urn:microsoft.com/office/officeart/2005/8/layout/gear1"/>
    <dgm:cxn modelId="{FFC87EAF-2FE6-4930-856A-557ADAA83E55}" type="presOf" srcId="{08FE16CC-B3B6-4BD4-95A0-475BB9BF4A70}" destId="{5C72D5D0-A8FA-4E5D-867F-ADCA3B74663D}" srcOrd="0" destOrd="0" presId="urn:microsoft.com/office/officeart/2005/8/layout/gear1"/>
    <dgm:cxn modelId="{BE52DA61-796F-49F8-80CD-3D9CA8D0D6EC}" type="presOf" srcId="{9090FD11-A57B-45C8-8FFA-C681DBECDB45}" destId="{6A401375-9CF4-4490-9C1A-83F06414634F}" srcOrd="1" destOrd="0" presId="urn:microsoft.com/office/officeart/2005/8/layout/gear1"/>
    <dgm:cxn modelId="{2A77E4FA-08EE-473B-A025-4001958F4778}" srcId="{82656518-42C6-4211-95B7-3DD9ED0CA8DA}" destId="{F6A14B7D-8BF6-4065-A23D-B00A9C8FBB6D}" srcOrd="0" destOrd="0" parTransId="{1EBF953C-BD3C-4AAE-84CE-83633E218926}" sibTransId="{08FE16CC-B3B6-4BD4-95A0-475BB9BF4A70}"/>
    <dgm:cxn modelId="{6202A5E6-C5A9-4E1E-9479-E765E1C271ED}" type="presOf" srcId="{D272E5B7-1A6E-4661-B4D7-73BB313A1588}" destId="{90F38B57-13AE-4BE6-9B54-0BA371BE29DE}" srcOrd="1" destOrd="0" presId="urn:microsoft.com/office/officeart/2005/8/layout/gear1"/>
    <dgm:cxn modelId="{D6504CC8-C7E3-479D-B52A-C9A0EE94ACFB}" type="presOf" srcId="{F6A14B7D-8BF6-4065-A23D-B00A9C8FBB6D}" destId="{945B9257-4247-4D8E-A337-2A3897D9797A}" srcOrd="2" destOrd="0" presId="urn:microsoft.com/office/officeart/2005/8/layout/gear1"/>
    <dgm:cxn modelId="{87262482-7337-4219-8F97-D7F8E566D9B0}" type="presOf" srcId="{F6A14B7D-8BF6-4065-A23D-B00A9C8FBB6D}" destId="{1195C581-909B-4F8E-96B1-E23754701819}" srcOrd="0" destOrd="0" presId="urn:microsoft.com/office/officeart/2005/8/layout/gear1"/>
    <dgm:cxn modelId="{83B87BF8-63D4-4C62-9F46-E66E118EFB7F}" type="presOf" srcId="{82656518-42C6-4211-95B7-3DD9ED0CA8DA}" destId="{619467E5-B6F3-454E-96EE-173C0EFBC657}" srcOrd="0" destOrd="0" presId="urn:microsoft.com/office/officeart/2005/8/layout/gear1"/>
    <dgm:cxn modelId="{1317C841-3E44-4286-A343-B1D386572639}" type="presOf" srcId="{9090FD11-A57B-45C8-8FFA-C681DBECDB45}" destId="{DD86CCDD-2849-4BF9-9869-8E857A22CC87}" srcOrd="2" destOrd="0" presId="urn:microsoft.com/office/officeart/2005/8/layout/gear1"/>
    <dgm:cxn modelId="{3AA8B441-8919-491F-B982-153F25E5788C}" type="presOf" srcId="{15392F92-C71E-402B-8F48-C46C9AEC1DA1}" destId="{2F225BE9-58E0-4DB7-9F60-BB8E9D5DAB0E}" srcOrd="0" destOrd="0" presId="urn:microsoft.com/office/officeart/2005/8/layout/gear1"/>
    <dgm:cxn modelId="{25861C19-933A-4834-BCBF-F877D91BA053}" type="presParOf" srcId="{619467E5-B6F3-454E-96EE-173C0EFBC657}" destId="{1195C581-909B-4F8E-96B1-E23754701819}" srcOrd="0" destOrd="0" presId="urn:microsoft.com/office/officeart/2005/8/layout/gear1"/>
    <dgm:cxn modelId="{CB7D5B81-1F53-4422-B5EE-F648A1F8884D}" type="presParOf" srcId="{619467E5-B6F3-454E-96EE-173C0EFBC657}" destId="{D64F5D12-606A-4B09-A708-09A7274395BA}" srcOrd="1" destOrd="0" presId="urn:microsoft.com/office/officeart/2005/8/layout/gear1"/>
    <dgm:cxn modelId="{952A95A8-6A37-434F-BEE5-07C05CC24882}" type="presParOf" srcId="{619467E5-B6F3-454E-96EE-173C0EFBC657}" destId="{945B9257-4247-4D8E-A337-2A3897D9797A}" srcOrd="2" destOrd="0" presId="urn:microsoft.com/office/officeart/2005/8/layout/gear1"/>
    <dgm:cxn modelId="{75B76B5D-90B5-42D9-A3F1-F6E647CC41AA}" type="presParOf" srcId="{619467E5-B6F3-454E-96EE-173C0EFBC657}" destId="{EE8B3BE7-5525-40A5-BCCA-CE89C799B403}" srcOrd="3" destOrd="0" presId="urn:microsoft.com/office/officeart/2005/8/layout/gear1"/>
    <dgm:cxn modelId="{0452B482-3868-46F0-A6D8-D1B74F8AB813}" type="presParOf" srcId="{619467E5-B6F3-454E-96EE-173C0EFBC657}" destId="{6A401375-9CF4-4490-9C1A-83F06414634F}" srcOrd="4" destOrd="0" presId="urn:microsoft.com/office/officeart/2005/8/layout/gear1"/>
    <dgm:cxn modelId="{7DA8E250-B056-409A-A828-84FF6B636FF1}" type="presParOf" srcId="{619467E5-B6F3-454E-96EE-173C0EFBC657}" destId="{DD86CCDD-2849-4BF9-9869-8E857A22CC87}" srcOrd="5" destOrd="0" presId="urn:microsoft.com/office/officeart/2005/8/layout/gear1"/>
    <dgm:cxn modelId="{D81BC0AB-E04E-41EC-93AC-6C2D8110ACDF}" type="presParOf" srcId="{619467E5-B6F3-454E-96EE-173C0EFBC657}" destId="{54C5F07A-85F5-4496-837B-C3B651BFE6AE}" srcOrd="6" destOrd="0" presId="urn:microsoft.com/office/officeart/2005/8/layout/gear1"/>
    <dgm:cxn modelId="{46462F27-F257-4204-A5EC-45239B9EF8D8}" type="presParOf" srcId="{619467E5-B6F3-454E-96EE-173C0EFBC657}" destId="{90F38B57-13AE-4BE6-9B54-0BA371BE29DE}" srcOrd="7" destOrd="0" presId="urn:microsoft.com/office/officeart/2005/8/layout/gear1"/>
    <dgm:cxn modelId="{09DDBA79-DE46-4ABF-B656-AC9E77761B23}" type="presParOf" srcId="{619467E5-B6F3-454E-96EE-173C0EFBC657}" destId="{E106841B-AB58-42B2-B84D-9EED6DF59BE2}" srcOrd="8" destOrd="0" presId="urn:microsoft.com/office/officeart/2005/8/layout/gear1"/>
    <dgm:cxn modelId="{3DE6E56A-B925-41B9-8864-3726C38182DE}" type="presParOf" srcId="{619467E5-B6F3-454E-96EE-173C0EFBC657}" destId="{FB909A7A-BB37-49DE-BA2C-7E6CF7BE25DB}" srcOrd="9" destOrd="0" presId="urn:microsoft.com/office/officeart/2005/8/layout/gear1"/>
    <dgm:cxn modelId="{1BDBEBBE-4112-447F-A18D-A9E68DA2B580}" type="presParOf" srcId="{619467E5-B6F3-454E-96EE-173C0EFBC657}" destId="{5C72D5D0-A8FA-4E5D-867F-ADCA3B74663D}" srcOrd="10" destOrd="0" presId="urn:microsoft.com/office/officeart/2005/8/layout/gear1"/>
    <dgm:cxn modelId="{18FB340F-8028-4961-9DE1-B0D120DBD8AF}" type="presParOf" srcId="{619467E5-B6F3-454E-96EE-173C0EFBC657}" destId="{A7814871-F06E-42DA-A894-6440D0DB3E09}" srcOrd="11" destOrd="0" presId="urn:microsoft.com/office/officeart/2005/8/layout/gear1"/>
    <dgm:cxn modelId="{C5EA1ED8-E9BE-4FE0-9D2A-F3E7AFE995AF}" type="presParOf" srcId="{619467E5-B6F3-454E-96EE-173C0EFBC657}" destId="{2F225BE9-58E0-4DB7-9F60-BB8E9D5DAB0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545E66-474A-42C7-A726-8F8DF04A898A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0C17FEC7-E53E-4104-91E8-93CF7FBD22E8}">
      <dgm:prSet phldrT="[Text]"/>
      <dgm:spPr/>
      <dgm:t>
        <a:bodyPr/>
        <a:lstStyle/>
        <a:p>
          <a:r>
            <a:rPr lang="en-NZ" altLang="zh-CN" dirty="0" smtClean="0"/>
            <a:t>$</a:t>
          </a:r>
          <a:r>
            <a:rPr lang="en-NZ" altLang="zh-CN" b="1" dirty="0" smtClean="0"/>
            <a:t>1.8B</a:t>
          </a:r>
          <a:endParaRPr lang="zh-CN" altLang="en-US" b="1" dirty="0"/>
        </a:p>
      </dgm:t>
    </dgm:pt>
    <dgm:pt modelId="{D4CE6F5D-FF89-44FC-8A1D-60BF8E76F9EA}" type="parTrans" cxnId="{61C2169C-B12E-4AF3-8149-35F8B05A56E2}">
      <dgm:prSet/>
      <dgm:spPr/>
      <dgm:t>
        <a:bodyPr/>
        <a:lstStyle/>
        <a:p>
          <a:endParaRPr lang="zh-CN" altLang="en-US"/>
        </a:p>
      </dgm:t>
    </dgm:pt>
    <dgm:pt modelId="{10C9CDC7-4E19-4CAB-80B3-70D9AF42239B}" type="sibTrans" cxnId="{61C2169C-B12E-4AF3-8149-35F8B05A56E2}">
      <dgm:prSet/>
      <dgm:spPr/>
      <dgm:t>
        <a:bodyPr/>
        <a:lstStyle/>
        <a:p>
          <a:endParaRPr lang="zh-CN" altLang="en-US"/>
        </a:p>
      </dgm:t>
    </dgm:pt>
    <dgm:pt modelId="{A994C689-AAD0-4204-9671-076122BEC03F}">
      <dgm:prSet phldrT="[Text]"/>
      <dgm:spPr/>
      <dgm:t>
        <a:bodyPr/>
        <a:lstStyle/>
        <a:p>
          <a:r>
            <a:rPr lang="en-NZ" altLang="zh-CN" dirty="0" smtClean="0"/>
            <a:t>$</a:t>
          </a:r>
          <a:r>
            <a:rPr lang="en-NZ" altLang="zh-CN" b="1" dirty="0" smtClean="0"/>
            <a:t>5.5B</a:t>
          </a:r>
          <a:endParaRPr lang="zh-CN" altLang="en-US" b="1" dirty="0"/>
        </a:p>
      </dgm:t>
    </dgm:pt>
    <dgm:pt modelId="{DA137F46-4062-4E46-B9A1-09D52BD3516B}" type="parTrans" cxnId="{B654D804-578B-475B-941B-E6433D5D2EAA}">
      <dgm:prSet/>
      <dgm:spPr/>
      <dgm:t>
        <a:bodyPr/>
        <a:lstStyle/>
        <a:p>
          <a:endParaRPr lang="zh-CN" altLang="en-US"/>
        </a:p>
      </dgm:t>
    </dgm:pt>
    <dgm:pt modelId="{EA15A6D4-8A46-4706-B60C-2DD6D6CFE078}" type="sibTrans" cxnId="{B654D804-578B-475B-941B-E6433D5D2EAA}">
      <dgm:prSet/>
      <dgm:spPr/>
      <dgm:t>
        <a:bodyPr/>
        <a:lstStyle/>
        <a:p>
          <a:endParaRPr lang="zh-CN" altLang="en-US"/>
        </a:p>
      </dgm:t>
    </dgm:pt>
    <dgm:pt modelId="{1A1419A9-5B01-4B5C-B152-A991AB9D49CE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NZ" altLang="zh-CN" b="1" dirty="0" smtClean="0"/>
            <a:t>$7.3B</a:t>
          </a:r>
          <a:endParaRPr lang="zh-CN" altLang="en-US" b="1" dirty="0"/>
        </a:p>
      </dgm:t>
    </dgm:pt>
    <dgm:pt modelId="{ECF3533F-2A17-42BF-A018-8C83E8971CFB}" type="parTrans" cxnId="{C0B85DCC-75A1-40A9-8EBD-7E490C2493B9}">
      <dgm:prSet/>
      <dgm:spPr/>
      <dgm:t>
        <a:bodyPr/>
        <a:lstStyle/>
        <a:p>
          <a:endParaRPr lang="zh-CN" altLang="en-US"/>
        </a:p>
      </dgm:t>
    </dgm:pt>
    <dgm:pt modelId="{CBB24A2F-307D-4C90-B0C0-97097EB8D706}" type="sibTrans" cxnId="{C0B85DCC-75A1-40A9-8EBD-7E490C2493B9}">
      <dgm:prSet/>
      <dgm:spPr/>
      <dgm:t>
        <a:bodyPr/>
        <a:lstStyle/>
        <a:p>
          <a:endParaRPr lang="zh-CN" altLang="en-US"/>
        </a:p>
      </dgm:t>
    </dgm:pt>
    <dgm:pt modelId="{9B8AD3C9-1772-4982-8646-48C0275BF583}" type="pres">
      <dgm:prSet presAssocID="{B0545E66-474A-42C7-A726-8F8DF04A898A}" presName="Name0" presStyleCnt="0">
        <dgm:presLayoutVars>
          <dgm:dir/>
          <dgm:resizeHandles val="exact"/>
        </dgm:presLayoutVars>
      </dgm:prSet>
      <dgm:spPr/>
    </dgm:pt>
    <dgm:pt modelId="{EEB2366F-F6F7-4C29-A4A7-45826B6A139B}" type="pres">
      <dgm:prSet presAssocID="{B0545E66-474A-42C7-A726-8F8DF04A898A}" presName="vNodes" presStyleCnt="0"/>
      <dgm:spPr/>
    </dgm:pt>
    <dgm:pt modelId="{01CFC435-2895-4EA6-8CC3-4CF8504E9D69}" type="pres">
      <dgm:prSet presAssocID="{0C17FEC7-E53E-4104-91E8-93CF7FBD22E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1DCFC1-0CBD-4F63-840D-87ACE84C137C}" type="pres">
      <dgm:prSet presAssocID="{10C9CDC7-4E19-4CAB-80B3-70D9AF42239B}" presName="spacerT" presStyleCnt="0"/>
      <dgm:spPr/>
    </dgm:pt>
    <dgm:pt modelId="{B27B8599-2FFB-4AE7-A760-7AFDAFE95389}" type="pres">
      <dgm:prSet presAssocID="{10C9CDC7-4E19-4CAB-80B3-70D9AF42239B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D40EAF6C-B0EB-42CD-A9EB-B4AE1A1DF69E}" type="pres">
      <dgm:prSet presAssocID="{10C9CDC7-4E19-4CAB-80B3-70D9AF42239B}" presName="spacerB" presStyleCnt="0"/>
      <dgm:spPr/>
    </dgm:pt>
    <dgm:pt modelId="{C4669C7B-ADED-49E1-A86F-398DC7DA1DAC}" type="pres">
      <dgm:prSet presAssocID="{A994C689-AAD0-4204-9671-076122BEC03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279A014-3C84-4AA0-901D-6DC331DFD3E3}" type="pres">
      <dgm:prSet presAssocID="{B0545E66-474A-42C7-A726-8F8DF04A898A}" presName="sibTransLast" presStyleLbl="sibTrans2D1" presStyleIdx="1" presStyleCnt="2"/>
      <dgm:spPr/>
      <dgm:t>
        <a:bodyPr/>
        <a:lstStyle/>
        <a:p>
          <a:endParaRPr lang="zh-CN" altLang="en-US"/>
        </a:p>
      </dgm:t>
    </dgm:pt>
    <dgm:pt modelId="{CACF0C4F-A39E-4ADB-9A4C-C850D256A372}" type="pres">
      <dgm:prSet presAssocID="{B0545E66-474A-42C7-A726-8F8DF04A898A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BAE7F476-7C3D-4348-9D8A-D457DFD9DEF1}" type="pres">
      <dgm:prSet presAssocID="{B0545E66-474A-42C7-A726-8F8DF04A898A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654D804-578B-475B-941B-E6433D5D2EAA}" srcId="{B0545E66-474A-42C7-A726-8F8DF04A898A}" destId="{A994C689-AAD0-4204-9671-076122BEC03F}" srcOrd="1" destOrd="0" parTransId="{DA137F46-4062-4E46-B9A1-09D52BD3516B}" sibTransId="{EA15A6D4-8A46-4706-B60C-2DD6D6CFE078}"/>
    <dgm:cxn modelId="{EBA4510C-0B07-4D39-906E-FEC0A19A115D}" type="presOf" srcId="{1A1419A9-5B01-4B5C-B152-A991AB9D49CE}" destId="{BAE7F476-7C3D-4348-9D8A-D457DFD9DEF1}" srcOrd="0" destOrd="0" presId="urn:microsoft.com/office/officeart/2005/8/layout/equation2"/>
    <dgm:cxn modelId="{54537C2D-387D-4D00-A816-59C5A2C93D3E}" type="presOf" srcId="{B0545E66-474A-42C7-A726-8F8DF04A898A}" destId="{9B8AD3C9-1772-4982-8646-48C0275BF583}" srcOrd="0" destOrd="0" presId="urn:microsoft.com/office/officeart/2005/8/layout/equation2"/>
    <dgm:cxn modelId="{61C2169C-B12E-4AF3-8149-35F8B05A56E2}" srcId="{B0545E66-474A-42C7-A726-8F8DF04A898A}" destId="{0C17FEC7-E53E-4104-91E8-93CF7FBD22E8}" srcOrd="0" destOrd="0" parTransId="{D4CE6F5D-FF89-44FC-8A1D-60BF8E76F9EA}" sibTransId="{10C9CDC7-4E19-4CAB-80B3-70D9AF42239B}"/>
    <dgm:cxn modelId="{F6D883BF-0707-4524-8AE9-9EA0674A1167}" type="presOf" srcId="{EA15A6D4-8A46-4706-B60C-2DD6D6CFE078}" destId="{A279A014-3C84-4AA0-901D-6DC331DFD3E3}" srcOrd="0" destOrd="0" presId="urn:microsoft.com/office/officeart/2005/8/layout/equation2"/>
    <dgm:cxn modelId="{FF81C186-F784-477E-833F-6586EA676EA1}" type="presOf" srcId="{0C17FEC7-E53E-4104-91E8-93CF7FBD22E8}" destId="{01CFC435-2895-4EA6-8CC3-4CF8504E9D69}" srcOrd="0" destOrd="0" presId="urn:microsoft.com/office/officeart/2005/8/layout/equation2"/>
    <dgm:cxn modelId="{67C03D7C-67FD-4EBB-9499-99AC03D0C611}" type="presOf" srcId="{EA15A6D4-8A46-4706-B60C-2DD6D6CFE078}" destId="{CACF0C4F-A39E-4ADB-9A4C-C850D256A372}" srcOrd="1" destOrd="0" presId="urn:microsoft.com/office/officeart/2005/8/layout/equation2"/>
    <dgm:cxn modelId="{C0B85DCC-75A1-40A9-8EBD-7E490C2493B9}" srcId="{B0545E66-474A-42C7-A726-8F8DF04A898A}" destId="{1A1419A9-5B01-4B5C-B152-A991AB9D49CE}" srcOrd="2" destOrd="0" parTransId="{ECF3533F-2A17-42BF-A018-8C83E8971CFB}" sibTransId="{CBB24A2F-307D-4C90-B0C0-97097EB8D706}"/>
    <dgm:cxn modelId="{04759D03-D799-420F-864C-2AED0430DB95}" type="presOf" srcId="{10C9CDC7-4E19-4CAB-80B3-70D9AF42239B}" destId="{B27B8599-2FFB-4AE7-A760-7AFDAFE95389}" srcOrd="0" destOrd="0" presId="urn:microsoft.com/office/officeart/2005/8/layout/equation2"/>
    <dgm:cxn modelId="{9180A9FC-7E92-4C2F-A87D-525E16962C8C}" type="presOf" srcId="{A994C689-AAD0-4204-9671-076122BEC03F}" destId="{C4669C7B-ADED-49E1-A86F-398DC7DA1DAC}" srcOrd="0" destOrd="0" presId="urn:microsoft.com/office/officeart/2005/8/layout/equation2"/>
    <dgm:cxn modelId="{CB6EA458-97D4-4332-B335-AAF974238951}" type="presParOf" srcId="{9B8AD3C9-1772-4982-8646-48C0275BF583}" destId="{EEB2366F-F6F7-4C29-A4A7-45826B6A139B}" srcOrd="0" destOrd="0" presId="urn:microsoft.com/office/officeart/2005/8/layout/equation2"/>
    <dgm:cxn modelId="{0466AB6C-17B1-4E0E-A2F6-A31646D66148}" type="presParOf" srcId="{EEB2366F-F6F7-4C29-A4A7-45826B6A139B}" destId="{01CFC435-2895-4EA6-8CC3-4CF8504E9D69}" srcOrd="0" destOrd="0" presId="urn:microsoft.com/office/officeart/2005/8/layout/equation2"/>
    <dgm:cxn modelId="{43523EC0-0565-48CD-AD7F-E24BE1B22E45}" type="presParOf" srcId="{EEB2366F-F6F7-4C29-A4A7-45826B6A139B}" destId="{5D1DCFC1-0CBD-4F63-840D-87ACE84C137C}" srcOrd="1" destOrd="0" presId="urn:microsoft.com/office/officeart/2005/8/layout/equation2"/>
    <dgm:cxn modelId="{02230D00-531B-4F14-84DC-8A0DF777862B}" type="presParOf" srcId="{EEB2366F-F6F7-4C29-A4A7-45826B6A139B}" destId="{B27B8599-2FFB-4AE7-A760-7AFDAFE95389}" srcOrd="2" destOrd="0" presId="urn:microsoft.com/office/officeart/2005/8/layout/equation2"/>
    <dgm:cxn modelId="{FCF2FC9C-5E00-47EC-8270-9DD0ABBBB919}" type="presParOf" srcId="{EEB2366F-F6F7-4C29-A4A7-45826B6A139B}" destId="{D40EAF6C-B0EB-42CD-A9EB-B4AE1A1DF69E}" srcOrd="3" destOrd="0" presId="urn:microsoft.com/office/officeart/2005/8/layout/equation2"/>
    <dgm:cxn modelId="{01450573-1E61-456C-A8ED-B6233D07E887}" type="presParOf" srcId="{EEB2366F-F6F7-4C29-A4A7-45826B6A139B}" destId="{C4669C7B-ADED-49E1-A86F-398DC7DA1DAC}" srcOrd="4" destOrd="0" presId="urn:microsoft.com/office/officeart/2005/8/layout/equation2"/>
    <dgm:cxn modelId="{48334BD5-9F0A-4286-B7B8-5A5548927C94}" type="presParOf" srcId="{9B8AD3C9-1772-4982-8646-48C0275BF583}" destId="{A279A014-3C84-4AA0-901D-6DC331DFD3E3}" srcOrd="1" destOrd="0" presId="urn:microsoft.com/office/officeart/2005/8/layout/equation2"/>
    <dgm:cxn modelId="{CF9F589A-850B-422E-8C15-ACB6486F9034}" type="presParOf" srcId="{A279A014-3C84-4AA0-901D-6DC331DFD3E3}" destId="{CACF0C4F-A39E-4ADB-9A4C-C850D256A372}" srcOrd="0" destOrd="0" presId="urn:microsoft.com/office/officeart/2005/8/layout/equation2"/>
    <dgm:cxn modelId="{A621BEEF-ACB5-4094-8369-9C4250B85550}" type="presParOf" srcId="{9B8AD3C9-1772-4982-8646-48C0275BF583}" destId="{BAE7F476-7C3D-4348-9D8A-D457DFD9DEF1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C54A852-B5DB-4350-B82D-5065D17BEAA1}" type="doc">
      <dgm:prSet loTypeId="urn:microsoft.com/office/officeart/2005/8/layout/hList7#2" loCatId="process" qsTypeId="urn:microsoft.com/office/officeart/2005/8/quickstyle/simple1" qsCatId="simple" csTypeId="urn:microsoft.com/office/officeart/2005/8/colors/accent1_2" csCatId="accent1" phldr="1"/>
      <dgm:spPr/>
    </dgm:pt>
    <dgm:pt modelId="{D8571281-8586-41D1-AA78-0187303E7461}">
      <dgm:prSet phldrT="[Text]"/>
      <dgm:spPr/>
      <dgm:t>
        <a:bodyPr/>
        <a:lstStyle/>
        <a:p>
          <a:r>
            <a:rPr lang="en-NZ" dirty="0" smtClean="0"/>
            <a:t>Culture</a:t>
          </a:r>
          <a:endParaRPr lang="en-NZ" dirty="0"/>
        </a:p>
      </dgm:t>
    </dgm:pt>
    <dgm:pt modelId="{1295A4D9-9C41-4593-8E19-B4ECBF0C65C1}" type="parTrans" cxnId="{9CBB8DC9-8736-4A47-B46A-15C9A0B7912E}">
      <dgm:prSet/>
      <dgm:spPr/>
      <dgm:t>
        <a:bodyPr/>
        <a:lstStyle/>
        <a:p>
          <a:endParaRPr lang="en-NZ"/>
        </a:p>
      </dgm:t>
    </dgm:pt>
    <dgm:pt modelId="{1D31D5C8-4739-41A6-B500-53FF95560F7E}" type="sibTrans" cxnId="{9CBB8DC9-8736-4A47-B46A-15C9A0B7912E}">
      <dgm:prSet/>
      <dgm:spPr/>
      <dgm:t>
        <a:bodyPr/>
        <a:lstStyle/>
        <a:p>
          <a:endParaRPr lang="en-NZ"/>
        </a:p>
      </dgm:t>
    </dgm:pt>
    <dgm:pt modelId="{4897590C-03FF-4F48-BE5C-F580D2AFDA49}">
      <dgm:prSet phldrT="[Text]"/>
      <dgm:spPr/>
      <dgm:t>
        <a:bodyPr/>
        <a:lstStyle/>
        <a:p>
          <a:r>
            <a:rPr lang="en-NZ" dirty="0" smtClean="0"/>
            <a:t>Products</a:t>
          </a:r>
          <a:endParaRPr lang="en-NZ" dirty="0"/>
        </a:p>
      </dgm:t>
    </dgm:pt>
    <dgm:pt modelId="{7465B5D5-E9A9-486F-88F7-791106C5A17B}" type="sibTrans" cxnId="{F84EF8D7-2C1F-41D5-9016-15A412D3804D}">
      <dgm:prSet/>
      <dgm:spPr/>
      <dgm:t>
        <a:bodyPr/>
        <a:lstStyle/>
        <a:p>
          <a:endParaRPr lang="en-NZ"/>
        </a:p>
      </dgm:t>
    </dgm:pt>
    <dgm:pt modelId="{532235BC-3E6C-4A92-8C0A-D4C84D9B06C9}" type="parTrans" cxnId="{F84EF8D7-2C1F-41D5-9016-15A412D3804D}">
      <dgm:prSet/>
      <dgm:spPr/>
      <dgm:t>
        <a:bodyPr/>
        <a:lstStyle/>
        <a:p>
          <a:endParaRPr lang="en-NZ"/>
        </a:p>
      </dgm:t>
    </dgm:pt>
    <dgm:pt modelId="{9C274E71-67E7-4DA9-8DCF-8FA80330F7B0}">
      <dgm:prSet phldrT="[Text]"/>
      <dgm:spPr/>
      <dgm:t>
        <a:bodyPr/>
        <a:lstStyle/>
        <a:p>
          <a:r>
            <a:rPr lang="en-NZ" dirty="0" smtClean="0"/>
            <a:t>Integration</a:t>
          </a:r>
          <a:endParaRPr lang="en-NZ" dirty="0"/>
        </a:p>
      </dgm:t>
    </dgm:pt>
    <dgm:pt modelId="{36C10681-73A5-4145-912B-235F12F77887}" type="parTrans" cxnId="{A5ABE077-8AD8-4556-957C-662880927439}">
      <dgm:prSet/>
      <dgm:spPr/>
      <dgm:t>
        <a:bodyPr/>
        <a:lstStyle/>
        <a:p>
          <a:endParaRPr lang="en-NZ"/>
        </a:p>
      </dgm:t>
    </dgm:pt>
    <dgm:pt modelId="{A1593E08-E52B-434B-A59D-73206F1F72F8}" type="sibTrans" cxnId="{A5ABE077-8AD8-4556-957C-662880927439}">
      <dgm:prSet/>
      <dgm:spPr/>
      <dgm:t>
        <a:bodyPr/>
        <a:lstStyle/>
        <a:p>
          <a:endParaRPr lang="en-NZ"/>
        </a:p>
      </dgm:t>
    </dgm:pt>
    <dgm:pt modelId="{2533837A-338B-48BA-A60D-B0CA9F3651C7}" type="pres">
      <dgm:prSet presAssocID="{AC54A852-B5DB-4350-B82D-5065D17BEAA1}" presName="Name0" presStyleCnt="0">
        <dgm:presLayoutVars>
          <dgm:dir/>
          <dgm:resizeHandles val="exact"/>
        </dgm:presLayoutVars>
      </dgm:prSet>
      <dgm:spPr/>
    </dgm:pt>
    <dgm:pt modelId="{B9042FF3-C0D5-4AA1-B473-BF7D1B746C88}" type="pres">
      <dgm:prSet presAssocID="{AC54A852-B5DB-4350-B82D-5065D17BEAA1}" presName="fgShape" presStyleLbl="fgShp" presStyleIdx="0" presStyleCnt="1"/>
      <dgm:spPr/>
    </dgm:pt>
    <dgm:pt modelId="{9A4436FB-8D57-4164-B289-02C15235DAB5}" type="pres">
      <dgm:prSet presAssocID="{AC54A852-B5DB-4350-B82D-5065D17BEAA1}" presName="linComp" presStyleCnt="0"/>
      <dgm:spPr/>
    </dgm:pt>
    <dgm:pt modelId="{B2A18A5A-603C-4791-9AF6-977F3B2C3010}" type="pres">
      <dgm:prSet presAssocID="{D8571281-8586-41D1-AA78-0187303E7461}" presName="compNode" presStyleCnt="0"/>
      <dgm:spPr/>
    </dgm:pt>
    <dgm:pt modelId="{EEBF503B-6158-430E-B85A-9C9E9E5F6B64}" type="pres">
      <dgm:prSet presAssocID="{D8571281-8586-41D1-AA78-0187303E7461}" presName="bkgdShape" presStyleLbl="node1" presStyleIdx="0" presStyleCnt="3"/>
      <dgm:spPr/>
      <dgm:t>
        <a:bodyPr/>
        <a:lstStyle/>
        <a:p>
          <a:endParaRPr lang="en-NZ"/>
        </a:p>
      </dgm:t>
    </dgm:pt>
    <dgm:pt modelId="{29AA188F-0C3D-401C-84B6-B08FE9226B08}" type="pres">
      <dgm:prSet presAssocID="{D8571281-8586-41D1-AA78-0187303E746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C87CE517-59D5-4C19-B10A-27F4345C9C96}" type="pres">
      <dgm:prSet presAssocID="{D8571281-8586-41D1-AA78-0187303E7461}" presName="invisiNode" presStyleLbl="node1" presStyleIdx="0" presStyleCnt="3"/>
      <dgm:spPr/>
    </dgm:pt>
    <dgm:pt modelId="{2CDFE5F5-84DF-4C81-87E9-060379F73C8B}" type="pres">
      <dgm:prSet presAssocID="{D8571281-8586-41D1-AA78-0187303E7461}" presName="imagNode" presStyleLbl="fgImgPlace1" presStyleIdx="0" presStyleCnt="3" custScaleX="132877" custScaleY="132877" custLinFactNeighborY="1098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DCFA6DF-79DE-4EE7-9FA2-D938391941BB}" type="pres">
      <dgm:prSet presAssocID="{1D31D5C8-4739-41A6-B500-53FF95560F7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40960C7-8F0E-4AC6-A073-2E6F08C259EC}" type="pres">
      <dgm:prSet presAssocID="{4897590C-03FF-4F48-BE5C-F580D2AFDA49}" presName="compNode" presStyleCnt="0"/>
      <dgm:spPr/>
    </dgm:pt>
    <dgm:pt modelId="{632572AC-7368-4138-9CDA-23103E9C5D5D}" type="pres">
      <dgm:prSet presAssocID="{4897590C-03FF-4F48-BE5C-F580D2AFDA49}" presName="bkgdShape" presStyleLbl="node1" presStyleIdx="1" presStyleCnt="3"/>
      <dgm:spPr/>
      <dgm:t>
        <a:bodyPr/>
        <a:lstStyle/>
        <a:p>
          <a:endParaRPr lang="en-NZ"/>
        </a:p>
      </dgm:t>
    </dgm:pt>
    <dgm:pt modelId="{DAADD6E9-E4DD-4693-8FE7-7D2537E37F92}" type="pres">
      <dgm:prSet presAssocID="{4897590C-03FF-4F48-BE5C-F580D2AFDA4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5ED0BD8-7036-4C81-BA4D-B60654DF417E}" type="pres">
      <dgm:prSet presAssocID="{4897590C-03FF-4F48-BE5C-F580D2AFDA49}" presName="invisiNode" presStyleLbl="node1" presStyleIdx="1" presStyleCnt="3"/>
      <dgm:spPr/>
    </dgm:pt>
    <dgm:pt modelId="{0AC28A7F-A282-4A1D-AEBA-B6D5D14302D2}" type="pres">
      <dgm:prSet presAssocID="{4897590C-03FF-4F48-BE5C-F580D2AFDA49}" presName="imagNode" presStyleLbl="fgImgPlace1" presStyleIdx="1" presStyleCnt="3" custScaleX="132877" custScaleY="132877" custLinFactNeighborY="1098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6ACAB5-04CF-4F47-AC56-C0CD07B40030}" type="pres">
      <dgm:prSet presAssocID="{7465B5D5-E9A9-486F-88F7-791106C5A17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3DC5E37-A259-4E6C-B9A3-55DC7590B437}" type="pres">
      <dgm:prSet presAssocID="{9C274E71-67E7-4DA9-8DCF-8FA80330F7B0}" presName="compNode" presStyleCnt="0"/>
      <dgm:spPr/>
    </dgm:pt>
    <dgm:pt modelId="{997CB0EE-A720-4FC5-BBF5-216861523B7D}" type="pres">
      <dgm:prSet presAssocID="{9C274E71-67E7-4DA9-8DCF-8FA80330F7B0}" presName="bkgdShape" presStyleLbl="node1" presStyleIdx="2" presStyleCnt="3"/>
      <dgm:spPr/>
      <dgm:t>
        <a:bodyPr/>
        <a:lstStyle/>
        <a:p>
          <a:endParaRPr lang="en-NZ"/>
        </a:p>
      </dgm:t>
    </dgm:pt>
    <dgm:pt modelId="{102DE499-0D3D-46A4-BA5C-FFD2413D7475}" type="pres">
      <dgm:prSet presAssocID="{9C274E71-67E7-4DA9-8DCF-8FA80330F7B0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B19BA66-3925-48DC-9E28-66D9C8044816}" type="pres">
      <dgm:prSet presAssocID="{9C274E71-67E7-4DA9-8DCF-8FA80330F7B0}" presName="invisiNode" presStyleLbl="node1" presStyleIdx="2" presStyleCnt="3"/>
      <dgm:spPr/>
    </dgm:pt>
    <dgm:pt modelId="{D271F9A7-A908-4CF1-A6C0-79ADFEDCDC8F}" type="pres">
      <dgm:prSet presAssocID="{9C274E71-67E7-4DA9-8DCF-8FA80330F7B0}" presName="imagNode" presStyleLbl="fgImgPlace1" presStyleIdx="2" presStyleCnt="3" custScaleX="132877" custScaleY="132877" custLinFactNeighborY="1098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5ABE077-8AD8-4556-957C-662880927439}" srcId="{AC54A852-B5DB-4350-B82D-5065D17BEAA1}" destId="{9C274E71-67E7-4DA9-8DCF-8FA80330F7B0}" srcOrd="2" destOrd="0" parTransId="{36C10681-73A5-4145-912B-235F12F77887}" sibTransId="{A1593E08-E52B-434B-A59D-73206F1F72F8}"/>
    <dgm:cxn modelId="{A1CD8000-4FC7-47DE-80FB-B8524B544B88}" type="presOf" srcId="{4897590C-03FF-4F48-BE5C-F580D2AFDA49}" destId="{DAADD6E9-E4DD-4693-8FE7-7D2537E37F92}" srcOrd="1" destOrd="0" presId="urn:microsoft.com/office/officeart/2005/8/layout/hList7#2"/>
    <dgm:cxn modelId="{C7834C6D-775B-4FED-A89A-F8F16A713889}" type="presOf" srcId="{D8571281-8586-41D1-AA78-0187303E7461}" destId="{29AA188F-0C3D-401C-84B6-B08FE9226B08}" srcOrd="1" destOrd="0" presId="urn:microsoft.com/office/officeart/2005/8/layout/hList7#2"/>
    <dgm:cxn modelId="{9D3BA733-474A-4251-8A9E-8AD5131D9698}" type="presOf" srcId="{D8571281-8586-41D1-AA78-0187303E7461}" destId="{EEBF503B-6158-430E-B85A-9C9E9E5F6B64}" srcOrd="0" destOrd="0" presId="urn:microsoft.com/office/officeart/2005/8/layout/hList7#2"/>
    <dgm:cxn modelId="{54DE739D-3A42-42A8-B052-2ACB295EDE9F}" type="presOf" srcId="{9C274E71-67E7-4DA9-8DCF-8FA80330F7B0}" destId="{102DE499-0D3D-46A4-BA5C-FFD2413D7475}" srcOrd="1" destOrd="0" presId="urn:microsoft.com/office/officeart/2005/8/layout/hList7#2"/>
    <dgm:cxn modelId="{6F877F51-C101-48C9-B88E-062A432A8ED0}" type="presOf" srcId="{9C274E71-67E7-4DA9-8DCF-8FA80330F7B0}" destId="{997CB0EE-A720-4FC5-BBF5-216861523B7D}" srcOrd="0" destOrd="0" presId="urn:microsoft.com/office/officeart/2005/8/layout/hList7#2"/>
    <dgm:cxn modelId="{4FFC7605-DA24-4A59-8E54-79757AE07947}" type="presOf" srcId="{AC54A852-B5DB-4350-B82D-5065D17BEAA1}" destId="{2533837A-338B-48BA-A60D-B0CA9F3651C7}" srcOrd="0" destOrd="0" presId="urn:microsoft.com/office/officeart/2005/8/layout/hList7#2"/>
    <dgm:cxn modelId="{8DAFA383-6E80-499A-BE3F-CFC6B4644758}" type="presOf" srcId="{7465B5D5-E9A9-486F-88F7-791106C5A17B}" destId="{F86ACAB5-04CF-4F47-AC56-C0CD07B40030}" srcOrd="0" destOrd="0" presId="urn:microsoft.com/office/officeart/2005/8/layout/hList7#2"/>
    <dgm:cxn modelId="{0BAD4020-7E03-46EC-AA78-B41B62375E76}" type="presOf" srcId="{4897590C-03FF-4F48-BE5C-F580D2AFDA49}" destId="{632572AC-7368-4138-9CDA-23103E9C5D5D}" srcOrd="0" destOrd="0" presId="urn:microsoft.com/office/officeart/2005/8/layout/hList7#2"/>
    <dgm:cxn modelId="{9CBB8DC9-8736-4A47-B46A-15C9A0B7912E}" srcId="{AC54A852-B5DB-4350-B82D-5065D17BEAA1}" destId="{D8571281-8586-41D1-AA78-0187303E7461}" srcOrd="0" destOrd="0" parTransId="{1295A4D9-9C41-4593-8E19-B4ECBF0C65C1}" sibTransId="{1D31D5C8-4739-41A6-B500-53FF95560F7E}"/>
    <dgm:cxn modelId="{93E5F0F6-3B33-481D-8386-455A841C7244}" type="presOf" srcId="{1D31D5C8-4739-41A6-B500-53FF95560F7E}" destId="{CDCFA6DF-79DE-4EE7-9FA2-D938391941BB}" srcOrd="0" destOrd="0" presId="urn:microsoft.com/office/officeart/2005/8/layout/hList7#2"/>
    <dgm:cxn modelId="{F84EF8D7-2C1F-41D5-9016-15A412D3804D}" srcId="{AC54A852-B5DB-4350-B82D-5065D17BEAA1}" destId="{4897590C-03FF-4F48-BE5C-F580D2AFDA49}" srcOrd="1" destOrd="0" parTransId="{532235BC-3E6C-4A92-8C0A-D4C84D9B06C9}" sibTransId="{7465B5D5-E9A9-486F-88F7-791106C5A17B}"/>
    <dgm:cxn modelId="{CDD66459-6DF9-447A-8836-3AA38F045686}" type="presParOf" srcId="{2533837A-338B-48BA-A60D-B0CA9F3651C7}" destId="{B9042FF3-C0D5-4AA1-B473-BF7D1B746C88}" srcOrd="0" destOrd="0" presId="urn:microsoft.com/office/officeart/2005/8/layout/hList7#2"/>
    <dgm:cxn modelId="{E00B9901-A1F6-4125-8534-7270760110EE}" type="presParOf" srcId="{2533837A-338B-48BA-A60D-B0CA9F3651C7}" destId="{9A4436FB-8D57-4164-B289-02C15235DAB5}" srcOrd="1" destOrd="0" presId="urn:microsoft.com/office/officeart/2005/8/layout/hList7#2"/>
    <dgm:cxn modelId="{A68D3EE9-D536-42AB-9BD1-989A5ED50EDD}" type="presParOf" srcId="{9A4436FB-8D57-4164-B289-02C15235DAB5}" destId="{B2A18A5A-603C-4791-9AF6-977F3B2C3010}" srcOrd="0" destOrd="0" presId="urn:microsoft.com/office/officeart/2005/8/layout/hList7#2"/>
    <dgm:cxn modelId="{9421AA0B-0B57-4F04-A4A6-4B677574A43D}" type="presParOf" srcId="{B2A18A5A-603C-4791-9AF6-977F3B2C3010}" destId="{EEBF503B-6158-430E-B85A-9C9E9E5F6B64}" srcOrd="0" destOrd="0" presId="urn:microsoft.com/office/officeart/2005/8/layout/hList7#2"/>
    <dgm:cxn modelId="{842F6852-E61E-4FB5-B716-6BF707F994FB}" type="presParOf" srcId="{B2A18A5A-603C-4791-9AF6-977F3B2C3010}" destId="{29AA188F-0C3D-401C-84B6-B08FE9226B08}" srcOrd="1" destOrd="0" presId="urn:microsoft.com/office/officeart/2005/8/layout/hList7#2"/>
    <dgm:cxn modelId="{6F36DA58-1A83-451F-B02F-22CC854C41E3}" type="presParOf" srcId="{B2A18A5A-603C-4791-9AF6-977F3B2C3010}" destId="{C87CE517-59D5-4C19-B10A-27F4345C9C96}" srcOrd="2" destOrd="0" presId="urn:microsoft.com/office/officeart/2005/8/layout/hList7#2"/>
    <dgm:cxn modelId="{D0E89083-1BD8-4F6B-BEAC-2DDE5909671A}" type="presParOf" srcId="{B2A18A5A-603C-4791-9AF6-977F3B2C3010}" destId="{2CDFE5F5-84DF-4C81-87E9-060379F73C8B}" srcOrd="3" destOrd="0" presId="urn:microsoft.com/office/officeart/2005/8/layout/hList7#2"/>
    <dgm:cxn modelId="{F5E64023-AE51-4FC0-823F-C129282E8D9F}" type="presParOf" srcId="{9A4436FB-8D57-4164-B289-02C15235DAB5}" destId="{CDCFA6DF-79DE-4EE7-9FA2-D938391941BB}" srcOrd="1" destOrd="0" presId="urn:microsoft.com/office/officeart/2005/8/layout/hList7#2"/>
    <dgm:cxn modelId="{D43D6F57-6E7E-47C2-92FD-08029705C839}" type="presParOf" srcId="{9A4436FB-8D57-4164-B289-02C15235DAB5}" destId="{C40960C7-8F0E-4AC6-A073-2E6F08C259EC}" srcOrd="2" destOrd="0" presId="urn:microsoft.com/office/officeart/2005/8/layout/hList7#2"/>
    <dgm:cxn modelId="{215F424B-6C5E-46DB-9440-10FF329899E1}" type="presParOf" srcId="{C40960C7-8F0E-4AC6-A073-2E6F08C259EC}" destId="{632572AC-7368-4138-9CDA-23103E9C5D5D}" srcOrd="0" destOrd="0" presId="urn:microsoft.com/office/officeart/2005/8/layout/hList7#2"/>
    <dgm:cxn modelId="{28867791-4499-4E76-A291-50E5486F3FE8}" type="presParOf" srcId="{C40960C7-8F0E-4AC6-A073-2E6F08C259EC}" destId="{DAADD6E9-E4DD-4693-8FE7-7D2537E37F92}" srcOrd="1" destOrd="0" presId="urn:microsoft.com/office/officeart/2005/8/layout/hList7#2"/>
    <dgm:cxn modelId="{9B107EA0-E785-4133-9F83-53E44E2EBE12}" type="presParOf" srcId="{C40960C7-8F0E-4AC6-A073-2E6F08C259EC}" destId="{55ED0BD8-7036-4C81-BA4D-B60654DF417E}" srcOrd="2" destOrd="0" presId="urn:microsoft.com/office/officeart/2005/8/layout/hList7#2"/>
    <dgm:cxn modelId="{AFBB755A-ED13-41E5-8133-07E0F5B97030}" type="presParOf" srcId="{C40960C7-8F0E-4AC6-A073-2E6F08C259EC}" destId="{0AC28A7F-A282-4A1D-AEBA-B6D5D14302D2}" srcOrd="3" destOrd="0" presId="urn:microsoft.com/office/officeart/2005/8/layout/hList7#2"/>
    <dgm:cxn modelId="{F4BCE73C-A866-4E2D-A43A-B7A87624F785}" type="presParOf" srcId="{9A4436FB-8D57-4164-B289-02C15235DAB5}" destId="{F86ACAB5-04CF-4F47-AC56-C0CD07B40030}" srcOrd="3" destOrd="0" presId="urn:microsoft.com/office/officeart/2005/8/layout/hList7#2"/>
    <dgm:cxn modelId="{02ED66B3-5D74-4AF7-BF69-19701A9F4A7B}" type="presParOf" srcId="{9A4436FB-8D57-4164-B289-02C15235DAB5}" destId="{B3DC5E37-A259-4E6C-B9A3-55DC7590B437}" srcOrd="4" destOrd="0" presId="urn:microsoft.com/office/officeart/2005/8/layout/hList7#2"/>
    <dgm:cxn modelId="{C61C52C0-997F-4530-BD92-A513EEDD5133}" type="presParOf" srcId="{B3DC5E37-A259-4E6C-B9A3-55DC7590B437}" destId="{997CB0EE-A720-4FC5-BBF5-216861523B7D}" srcOrd="0" destOrd="0" presId="urn:microsoft.com/office/officeart/2005/8/layout/hList7#2"/>
    <dgm:cxn modelId="{B6C834F2-8618-4745-B36B-300A4E4AEF72}" type="presParOf" srcId="{B3DC5E37-A259-4E6C-B9A3-55DC7590B437}" destId="{102DE499-0D3D-46A4-BA5C-FFD2413D7475}" srcOrd="1" destOrd="0" presId="urn:microsoft.com/office/officeart/2005/8/layout/hList7#2"/>
    <dgm:cxn modelId="{110DE56E-F2E1-47E1-9251-7E85817E1FF5}" type="presParOf" srcId="{B3DC5E37-A259-4E6C-B9A3-55DC7590B437}" destId="{5B19BA66-3925-48DC-9E28-66D9C8044816}" srcOrd="2" destOrd="0" presId="urn:microsoft.com/office/officeart/2005/8/layout/hList7#2"/>
    <dgm:cxn modelId="{D0E00B4B-1634-4065-B426-2A50E6F5671E}" type="presParOf" srcId="{B3DC5E37-A259-4E6C-B9A3-55DC7590B437}" destId="{D271F9A7-A908-4CF1-A6C0-79ADFEDCDC8F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B2CCE6-A21A-494D-AFF5-11F71BC54DC8}" type="doc">
      <dgm:prSet loTypeId="urn:microsoft.com/office/officeart/2005/8/layout/vList3#1" loCatId="list" qsTypeId="urn:microsoft.com/office/officeart/2005/8/quickstyle/simple4" qsCatId="simple" csTypeId="urn:microsoft.com/office/officeart/2005/8/colors/accent1_2" csCatId="accent1" phldr="1"/>
      <dgm:spPr/>
    </dgm:pt>
    <dgm:pt modelId="{D7B129C6-E74B-9644-98BB-5212F87C8A3B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Innovative</a:t>
          </a:r>
          <a:endParaRPr lang="en-US" dirty="0"/>
        </a:p>
      </dgm:t>
    </dgm:pt>
    <dgm:pt modelId="{FE8E1C9E-F2B4-FB4D-A2C6-CA332E7E7E35}" type="parTrans" cxnId="{1E40914A-5C25-4C49-B4AA-0EF95E5E5617}">
      <dgm:prSet/>
      <dgm:spPr/>
      <dgm:t>
        <a:bodyPr/>
        <a:lstStyle/>
        <a:p>
          <a:endParaRPr lang="en-US"/>
        </a:p>
      </dgm:t>
    </dgm:pt>
    <dgm:pt modelId="{F549D1E6-B046-B042-AE7A-1404B4814161}" type="sibTrans" cxnId="{1E40914A-5C25-4C49-B4AA-0EF95E5E5617}">
      <dgm:prSet/>
      <dgm:spPr/>
      <dgm:t>
        <a:bodyPr/>
        <a:lstStyle/>
        <a:p>
          <a:endParaRPr lang="en-US"/>
        </a:p>
      </dgm:t>
    </dgm:pt>
    <dgm:pt modelId="{FA8E569D-9ED4-2048-9689-A2D6385815BC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Fun</a:t>
          </a:r>
          <a:endParaRPr lang="en-US" dirty="0"/>
        </a:p>
      </dgm:t>
    </dgm:pt>
    <dgm:pt modelId="{1274E063-31C0-724B-85D7-3283E89E4B5A}" type="parTrans" cxnId="{342AA576-34A7-444A-A967-D905090B2271}">
      <dgm:prSet/>
      <dgm:spPr/>
      <dgm:t>
        <a:bodyPr/>
        <a:lstStyle/>
        <a:p>
          <a:endParaRPr lang="en-US"/>
        </a:p>
      </dgm:t>
    </dgm:pt>
    <dgm:pt modelId="{3F9955F4-C1DC-B949-9E82-5527CCE4ED56}" type="sibTrans" cxnId="{342AA576-34A7-444A-A967-D905090B2271}">
      <dgm:prSet/>
      <dgm:spPr/>
      <dgm:t>
        <a:bodyPr/>
        <a:lstStyle/>
        <a:p>
          <a:endParaRPr lang="en-US"/>
        </a:p>
      </dgm:t>
    </dgm:pt>
    <dgm:pt modelId="{601A032B-3A87-0242-8AF7-A53F799BC2FC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Supportive</a:t>
          </a:r>
          <a:endParaRPr lang="en-US" dirty="0"/>
        </a:p>
      </dgm:t>
    </dgm:pt>
    <dgm:pt modelId="{4334FBDC-C19F-A74F-9191-47471CAE1C97}" type="parTrans" cxnId="{F68ADBDA-4310-2D4D-8F87-3C02F368FBA8}">
      <dgm:prSet/>
      <dgm:spPr/>
      <dgm:t>
        <a:bodyPr/>
        <a:lstStyle/>
        <a:p>
          <a:endParaRPr lang="en-US"/>
        </a:p>
      </dgm:t>
    </dgm:pt>
    <dgm:pt modelId="{625BCCA4-FF47-B540-AFB5-DE106301A736}" type="sibTrans" cxnId="{F68ADBDA-4310-2D4D-8F87-3C02F368FBA8}">
      <dgm:prSet/>
      <dgm:spPr/>
      <dgm:t>
        <a:bodyPr/>
        <a:lstStyle/>
        <a:p>
          <a:endParaRPr lang="en-US"/>
        </a:p>
      </dgm:t>
    </dgm:pt>
    <dgm:pt modelId="{F87DFE08-DC4F-C04A-8D20-559976088381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Risk Taking</a:t>
          </a:r>
          <a:endParaRPr lang="en-US" dirty="0"/>
        </a:p>
      </dgm:t>
    </dgm:pt>
    <dgm:pt modelId="{3022D168-540E-C643-8654-D746A23688BE}" type="parTrans" cxnId="{DA814359-AB24-1F41-AB9E-454DC70AF5D0}">
      <dgm:prSet/>
      <dgm:spPr/>
      <dgm:t>
        <a:bodyPr/>
        <a:lstStyle/>
        <a:p>
          <a:endParaRPr lang="en-US"/>
        </a:p>
      </dgm:t>
    </dgm:pt>
    <dgm:pt modelId="{251A7F5E-95CD-224D-BE66-39EEBD971EF2}" type="sibTrans" cxnId="{DA814359-AB24-1F41-AB9E-454DC70AF5D0}">
      <dgm:prSet/>
      <dgm:spPr/>
      <dgm:t>
        <a:bodyPr/>
        <a:lstStyle/>
        <a:p>
          <a:endParaRPr lang="en-US"/>
        </a:p>
      </dgm:t>
    </dgm:pt>
    <dgm:pt modelId="{D8B85E53-994E-0B4A-ABDA-DFD85C388BCF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Next Big Thing</a:t>
          </a:r>
          <a:endParaRPr lang="en-US" dirty="0"/>
        </a:p>
      </dgm:t>
    </dgm:pt>
    <dgm:pt modelId="{141E586C-3EBB-AB43-BD09-242D707B7B41}" type="parTrans" cxnId="{9074FA90-4FEF-C045-B485-6AB676F876A4}">
      <dgm:prSet/>
      <dgm:spPr/>
      <dgm:t>
        <a:bodyPr/>
        <a:lstStyle/>
        <a:p>
          <a:endParaRPr lang="en-US"/>
        </a:p>
      </dgm:t>
    </dgm:pt>
    <dgm:pt modelId="{A7663518-81FB-6140-8B27-1E6778F8DDE0}" type="sibTrans" cxnId="{9074FA90-4FEF-C045-B485-6AB676F876A4}">
      <dgm:prSet/>
      <dgm:spPr/>
      <dgm:t>
        <a:bodyPr/>
        <a:lstStyle/>
        <a:p>
          <a:endParaRPr lang="en-US"/>
        </a:p>
      </dgm:t>
    </dgm:pt>
    <dgm:pt modelId="{539475ED-531C-D94F-88E5-AB95B6CAA9AD}" type="pres">
      <dgm:prSet presAssocID="{86B2CCE6-A21A-494D-AFF5-11F71BC54DC8}" presName="linearFlow" presStyleCnt="0">
        <dgm:presLayoutVars>
          <dgm:dir/>
          <dgm:resizeHandles val="exact"/>
        </dgm:presLayoutVars>
      </dgm:prSet>
      <dgm:spPr/>
    </dgm:pt>
    <dgm:pt modelId="{F149FBCC-157B-5E40-AE35-16C954377F12}" type="pres">
      <dgm:prSet presAssocID="{D7B129C6-E74B-9644-98BB-5212F87C8A3B}" presName="composite" presStyleCnt="0"/>
      <dgm:spPr/>
    </dgm:pt>
    <dgm:pt modelId="{520EAD82-9A48-1444-B298-B67804984FF2}" type="pres">
      <dgm:prSet presAssocID="{D7B129C6-E74B-9644-98BB-5212F87C8A3B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BC38DA3-DD6E-BA4B-B041-BD41DAB38ED7}" type="pres">
      <dgm:prSet presAssocID="{D7B129C6-E74B-9644-98BB-5212F87C8A3B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A4C56CF-1208-9144-92D0-41BDABB28FEE}" type="pres">
      <dgm:prSet presAssocID="{F549D1E6-B046-B042-AE7A-1404B4814161}" presName="spacing" presStyleCnt="0"/>
      <dgm:spPr/>
    </dgm:pt>
    <dgm:pt modelId="{75EC9F1E-E52E-694D-9A80-2ADBAF4E7132}" type="pres">
      <dgm:prSet presAssocID="{FA8E569D-9ED4-2048-9689-A2D6385815BC}" presName="composite" presStyleCnt="0"/>
      <dgm:spPr/>
    </dgm:pt>
    <dgm:pt modelId="{4C3A1218-5B48-7049-BF2A-E6495A54747D}" type="pres">
      <dgm:prSet presAssocID="{FA8E569D-9ED4-2048-9689-A2D6385815BC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664B95D-533F-0E4D-8295-98181DA4BB0B}" type="pres">
      <dgm:prSet presAssocID="{FA8E569D-9ED4-2048-9689-A2D6385815BC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9DDAFC56-C7D6-B944-BAA5-DEECBF526119}" type="pres">
      <dgm:prSet presAssocID="{3F9955F4-C1DC-B949-9E82-5527CCE4ED56}" presName="spacing" presStyleCnt="0"/>
      <dgm:spPr/>
    </dgm:pt>
    <dgm:pt modelId="{3CCC883D-27CD-B14F-BB6F-3476E71C44E6}" type="pres">
      <dgm:prSet presAssocID="{601A032B-3A87-0242-8AF7-A53F799BC2FC}" presName="composite" presStyleCnt="0"/>
      <dgm:spPr/>
    </dgm:pt>
    <dgm:pt modelId="{58459380-DA6E-9241-BF0F-C0EC6C3399D9}" type="pres">
      <dgm:prSet presAssocID="{601A032B-3A87-0242-8AF7-A53F799BC2FC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57D0F57-8934-9042-900E-55491E3A7796}" type="pres">
      <dgm:prSet presAssocID="{601A032B-3A87-0242-8AF7-A53F799BC2FC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B5BB0C2-FBDB-184E-B719-E97D6F1FA0B1}" type="pres">
      <dgm:prSet presAssocID="{625BCCA4-FF47-B540-AFB5-DE106301A736}" presName="spacing" presStyleCnt="0"/>
      <dgm:spPr/>
    </dgm:pt>
    <dgm:pt modelId="{DE72E3A5-C428-074A-83E8-7BFE5D78E574}" type="pres">
      <dgm:prSet presAssocID="{D8B85E53-994E-0B4A-ABDA-DFD85C388BCF}" presName="composite" presStyleCnt="0"/>
      <dgm:spPr/>
    </dgm:pt>
    <dgm:pt modelId="{99D193E8-DF1D-954C-B892-C6E88EB6743F}" type="pres">
      <dgm:prSet presAssocID="{D8B85E53-994E-0B4A-ABDA-DFD85C388BCF}" presName="imgShp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21D475D-E5CD-7A4F-A437-8806DDB75B4E}" type="pres">
      <dgm:prSet presAssocID="{D8B85E53-994E-0B4A-ABDA-DFD85C388BCF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3D01F1A-C0E4-7847-B125-0920CE067AA7}" type="pres">
      <dgm:prSet presAssocID="{A7663518-81FB-6140-8B27-1E6778F8DDE0}" presName="spacing" presStyleCnt="0"/>
      <dgm:spPr/>
    </dgm:pt>
    <dgm:pt modelId="{F3361BB3-1F6C-6D43-B109-CAC7B70F863E}" type="pres">
      <dgm:prSet presAssocID="{F87DFE08-DC4F-C04A-8D20-559976088381}" presName="composite" presStyleCnt="0"/>
      <dgm:spPr/>
    </dgm:pt>
    <dgm:pt modelId="{9F6C8AF3-5BB6-4B43-A105-DE6FB1D349A8}" type="pres">
      <dgm:prSet presAssocID="{F87DFE08-DC4F-C04A-8D20-559976088381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49F5F932-3707-BE43-9FD0-D6743993BCA6}" type="pres">
      <dgm:prSet presAssocID="{F87DFE08-DC4F-C04A-8D20-559976088381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E51CA3-F00E-B446-A1E3-0D22647FA552}" type="presOf" srcId="{D8B85E53-994E-0B4A-ABDA-DFD85C388BCF}" destId="{421D475D-E5CD-7A4F-A437-8806DDB75B4E}" srcOrd="0" destOrd="0" presId="urn:microsoft.com/office/officeart/2005/8/layout/vList3#1"/>
    <dgm:cxn modelId="{58279D07-F420-C348-B492-D5A5FA51372C}" type="presOf" srcId="{F87DFE08-DC4F-C04A-8D20-559976088381}" destId="{49F5F932-3707-BE43-9FD0-D6743993BCA6}" srcOrd="0" destOrd="0" presId="urn:microsoft.com/office/officeart/2005/8/layout/vList3#1"/>
    <dgm:cxn modelId="{342AA576-34A7-444A-A967-D905090B2271}" srcId="{86B2CCE6-A21A-494D-AFF5-11F71BC54DC8}" destId="{FA8E569D-9ED4-2048-9689-A2D6385815BC}" srcOrd="1" destOrd="0" parTransId="{1274E063-31C0-724B-85D7-3283E89E4B5A}" sibTransId="{3F9955F4-C1DC-B949-9E82-5527CCE4ED56}"/>
    <dgm:cxn modelId="{1E40914A-5C25-4C49-B4AA-0EF95E5E5617}" srcId="{86B2CCE6-A21A-494D-AFF5-11F71BC54DC8}" destId="{D7B129C6-E74B-9644-98BB-5212F87C8A3B}" srcOrd="0" destOrd="0" parTransId="{FE8E1C9E-F2B4-FB4D-A2C6-CA332E7E7E35}" sibTransId="{F549D1E6-B046-B042-AE7A-1404B4814161}"/>
    <dgm:cxn modelId="{C7B64297-F531-2F4C-AA90-ADA0806E00E2}" type="presOf" srcId="{FA8E569D-9ED4-2048-9689-A2D6385815BC}" destId="{B664B95D-533F-0E4D-8295-98181DA4BB0B}" srcOrd="0" destOrd="0" presId="urn:microsoft.com/office/officeart/2005/8/layout/vList3#1"/>
    <dgm:cxn modelId="{DA814359-AB24-1F41-AB9E-454DC70AF5D0}" srcId="{86B2CCE6-A21A-494D-AFF5-11F71BC54DC8}" destId="{F87DFE08-DC4F-C04A-8D20-559976088381}" srcOrd="4" destOrd="0" parTransId="{3022D168-540E-C643-8654-D746A23688BE}" sibTransId="{251A7F5E-95CD-224D-BE66-39EEBD971EF2}"/>
    <dgm:cxn modelId="{66DEDB89-0605-1043-8897-438F3934FC72}" type="presOf" srcId="{D7B129C6-E74B-9644-98BB-5212F87C8A3B}" destId="{4BC38DA3-DD6E-BA4B-B041-BD41DAB38ED7}" srcOrd="0" destOrd="0" presId="urn:microsoft.com/office/officeart/2005/8/layout/vList3#1"/>
    <dgm:cxn modelId="{9074FA90-4FEF-C045-B485-6AB676F876A4}" srcId="{86B2CCE6-A21A-494D-AFF5-11F71BC54DC8}" destId="{D8B85E53-994E-0B4A-ABDA-DFD85C388BCF}" srcOrd="3" destOrd="0" parTransId="{141E586C-3EBB-AB43-BD09-242D707B7B41}" sibTransId="{A7663518-81FB-6140-8B27-1E6778F8DDE0}"/>
    <dgm:cxn modelId="{CE418996-F2D4-2649-9EC9-FC0A98A2B860}" type="presOf" srcId="{601A032B-3A87-0242-8AF7-A53F799BC2FC}" destId="{B57D0F57-8934-9042-900E-55491E3A7796}" srcOrd="0" destOrd="0" presId="urn:microsoft.com/office/officeart/2005/8/layout/vList3#1"/>
    <dgm:cxn modelId="{8D49AE95-E614-5747-8BE7-AE4B33CEC951}" type="presOf" srcId="{86B2CCE6-A21A-494D-AFF5-11F71BC54DC8}" destId="{539475ED-531C-D94F-88E5-AB95B6CAA9AD}" srcOrd="0" destOrd="0" presId="urn:microsoft.com/office/officeart/2005/8/layout/vList3#1"/>
    <dgm:cxn modelId="{F68ADBDA-4310-2D4D-8F87-3C02F368FBA8}" srcId="{86B2CCE6-A21A-494D-AFF5-11F71BC54DC8}" destId="{601A032B-3A87-0242-8AF7-A53F799BC2FC}" srcOrd="2" destOrd="0" parTransId="{4334FBDC-C19F-A74F-9191-47471CAE1C97}" sibTransId="{625BCCA4-FF47-B540-AFB5-DE106301A736}"/>
    <dgm:cxn modelId="{6D07E4FF-20E4-484F-8DFC-46943ED64232}" type="presParOf" srcId="{539475ED-531C-D94F-88E5-AB95B6CAA9AD}" destId="{F149FBCC-157B-5E40-AE35-16C954377F12}" srcOrd="0" destOrd="0" presId="urn:microsoft.com/office/officeart/2005/8/layout/vList3#1"/>
    <dgm:cxn modelId="{5514D4F8-82C8-8041-8DB1-BE8AE2170DEA}" type="presParOf" srcId="{F149FBCC-157B-5E40-AE35-16C954377F12}" destId="{520EAD82-9A48-1444-B298-B67804984FF2}" srcOrd="0" destOrd="0" presId="urn:microsoft.com/office/officeart/2005/8/layout/vList3#1"/>
    <dgm:cxn modelId="{BCCE0019-2BC0-6B46-B3F4-AE6C7A9753FF}" type="presParOf" srcId="{F149FBCC-157B-5E40-AE35-16C954377F12}" destId="{4BC38DA3-DD6E-BA4B-B041-BD41DAB38ED7}" srcOrd="1" destOrd="0" presId="urn:microsoft.com/office/officeart/2005/8/layout/vList3#1"/>
    <dgm:cxn modelId="{DDA1F22F-BFD9-9643-AC55-75FCCD013624}" type="presParOf" srcId="{539475ED-531C-D94F-88E5-AB95B6CAA9AD}" destId="{3A4C56CF-1208-9144-92D0-41BDABB28FEE}" srcOrd="1" destOrd="0" presId="urn:microsoft.com/office/officeart/2005/8/layout/vList3#1"/>
    <dgm:cxn modelId="{EF18136F-3939-4940-965E-D126B641B3D4}" type="presParOf" srcId="{539475ED-531C-D94F-88E5-AB95B6CAA9AD}" destId="{75EC9F1E-E52E-694D-9A80-2ADBAF4E7132}" srcOrd="2" destOrd="0" presId="urn:microsoft.com/office/officeart/2005/8/layout/vList3#1"/>
    <dgm:cxn modelId="{55C05895-4168-A24E-88EF-BD2E47B33E04}" type="presParOf" srcId="{75EC9F1E-E52E-694D-9A80-2ADBAF4E7132}" destId="{4C3A1218-5B48-7049-BF2A-E6495A54747D}" srcOrd="0" destOrd="0" presId="urn:microsoft.com/office/officeart/2005/8/layout/vList3#1"/>
    <dgm:cxn modelId="{6E880A07-4C95-734A-9BE3-A49FFDFEF15A}" type="presParOf" srcId="{75EC9F1E-E52E-694D-9A80-2ADBAF4E7132}" destId="{B664B95D-533F-0E4D-8295-98181DA4BB0B}" srcOrd="1" destOrd="0" presId="urn:microsoft.com/office/officeart/2005/8/layout/vList3#1"/>
    <dgm:cxn modelId="{C0BF9F00-CEA6-494A-8972-C0F369D3E703}" type="presParOf" srcId="{539475ED-531C-D94F-88E5-AB95B6CAA9AD}" destId="{9DDAFC56-C7D6-B944-BAA5-DEECBF526119}" srcOrd="3" destOrd="0" presId="urn:microsoft.com/office/officeart/2005/8/layout/vList3#1"/>
    <dgm:cxn modelId="{2EA3CAA1-B590-CF44-9D22-0DE6639E343D}" type="presParOf" srcId="{539475ED-531C-D94F-88E5-AB95B6CAA9AD}" destId="{3CCC883D-27CD-B14F-BB6F-3476E71C44E6}" srcOrd="4" destOrd="0" presId="urn:microsoft.com/office/officeart/2005/8/layout/vList3#1"/>
    <dgm:cxn modelId="{7C609333-1B7B-3040-A67B-EDDDD4E9B503}" type="presParOf" srcId="{3CCC883D-27CD-B14F-BB6F-3476E71C44E6}" destId="{58459380-DA6E-9241-BF0F-C0EC6C3399D9}" srcOrd="0" destOrd="0" presId="urn:microsoft.com/office/officeart/2005/8/layout/vList3#1"/>
    <dgm:cxn modelId="{5CF30057-F780-8C4E-A707-8095EE3ED501}" type="presParOf" srcId="{3CCC883D-27CD-B14F-BB6F-3476E71C44E6}" destId="{B57D0F57-8934-9042-900E-55491E3A7796}" srcOrd="1" destOrd="0" presId="urn:microsoft.com/office/officeart/2005/8/layout/vList3#1"/>
    <dgm:cxn modelId="{C12931B6-8F80-D74A-8414-5DF41FFD93D6}" type="presParOf" srcId="{539475ED-531C-D94F-88E5-AB95B6CAA9AD}" destId="{3B5BB0C2-FBDB-184E-B719-E97D6F1FA0B1}" srcOrd="5" destOrd="0" presId="urn:microsoft.com/office/officeart/2005/8/layout/vList3#1"/>
    <dgm:cxn modelId="{E8A791B3-E003-584C-8F8F-968C69DBF211}" type="presParOf" srcId="{539475ED-531C-D94F-88E5-AB95B6CAA9AD}" destId="{DE72E3A5-C428-074A-83E8-7BFE5D78E574}" srcOrd="6" destOrd="0" presId="urn:microsoft.com/office/officeart/2005/8/layout/vList3#1"/>
    <dgm:cxn modelId="{3F879D67-FD35-5343-9100-D5868D66A837}" type="presParOf" srcId="{DE72E3A5-C428-074A-83E8-7BFE5D78E574}" destId="{99D193E8-DF1D-954C-B892-C6E88EB6743F}" srcOrd="0" destOrd="0" presId="urn:microsoft.com/office/officeart/2005/8/layout/vList3#1"/>
    <dgm:cxn modelId="{533653DA-A68B-7548-9F6A-BC57D7532627}" type="presParOf" srcId="{DE72E3A5-C428-074A-83E8-7BFE5D78E574}" destId="{421D475D-E5CD-7A4F-A437-8806DDB75B4E}" srcOrd="1" destOrd="0" presId="urn:microsoft.com/office/officeart/2005/8/layout/vList3#1"/>
    <dgm:cxn modelId="{252BF8B5-AC71-B347-8777-FD0E1FC7E6BE}" type="presParOf" srcId="{539475ED-531C-D94F-88E5-AB95B6CAA9AD}" destId="{F3D01F1A-C0E4-7847-B125-0920CE067AA7}" srcOrd="7" destOrd="0" presId="urn:microsoft.com/office/officeart/2005/8/layout/vList3#1"/>
    <dgm:cxn modelId="{8427F981-DBB9-6045-9DFA-893B43888008}" type="presParOf" srcId="{539475ED-531C-D94F-88E5-AB95B6CAA9AD}" destId="{F3361BB3-1F6C-6D43-B109-CAC7B70F863E}" srcOrd="8" destOrd="0" presId="urn:microsoft.com/office/officeart/2005/8/layout/vList3#1"/>
    <dgm:cxn modelId="{DE5E2E07-9FD2-EE40-87D6-6969BAC38905}" type="presParOf" srcId="{F3361BB3-1F6C-6D43-B109-CAC7B70F863E}" destId="{9F6C8AF3-5BB6-4B43-A105-DE6FB1D349A8}" srcOrd="0" destOrd="0" presId="urn:microsoft.com/office/officeart/2005/8/layout/vList3#1"/>
    <dgm:cxn modelId="{B299AD2D-7A60-7A40-B50B-5A8A1CD8E434}" type="presParOf" srcId="{F3361BB3-1F6C-6D43-B109-CAC7B70F863E}" destId="{49F5F932-3707-BE43-9FD0-D6743993BCA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7ED53-BED7-0744-810E-562DA8D9EF6E}">
      <dsp:nvSpPr>
        <dsp:cNvPr id="0" name=""/>
        <dsp:cNvSpPr/>
      </dsp:nvSpPr>
      <dsp:spPr>
        <a:xfrm>
          <a:off x="1060" y="324581"/>
          <a:ext cx="2481740" cy="1240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Talent</a:t>
          </a:r>
          <a:endParaRPr lang="en-US" sz="2800" kern="1200" dirty="0"/>
        </a:p>
      </dsp:txBody>
      <dsp:txXfrm>
        <a:off x="37404" y="360925"/>
        <a:ext cx="2409052" cy="1168182"/>
      </dsp:txXfrm>
    </dsp:sp>
    <dsp:sp modelId="{FA4FF576-88EE-134C-94C4-D70AFC129CBE}">
      <dsp:nvSpPr>
        <dsp:cNvPr id="0" name=""/>
        <dsp:cNvSpPr/>
      </dsp:nvSpPr>
      <dsp:spPr>
        <a:xfrm>
          <a:off x="249234" y="1565451"/>
          <a:ext cx="248174" cy="930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652"/>
              </a:lnTo>
              <a:lnTo>
                <a:pt x="248174" y="9306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648D8-2A14-C049-85AF-205F9A77CBC2}">
      <dsp:nvSpPr>
        <dsp:cNvPr id="0" name=""/>
        <dsp:cNvSpPr/>
      </dsp:nvSpPr>
      <dsp:spPr>
        <a:xfrm>
          <a:off x="497408" y="1875669"/>
          <a:ext cx="1985392" cy="1240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Be at the cutting edge</a:t>
          </a:r>
          <a:endParaRPr lang="en-US" sz="2600" kern="1200" dirty="0"/>
        </a:p>
      </dsp:txBody>
      <dsp:txXfrm>
        <a:off x="533752" y="1912013"/>
        <a:ext cx="1912704" cy="1168182"/>
      </dsp:txXfrm>
    </dsp:sp>
    <dsp:sp modelId="{AEBACCD6-4931-C240-8E6C-807D42C15E91}">
      <dsp:nvSpPr>
        <dsp:cNvPr id="0" name=""/>
        <dsp:cNvSpPr/>
      </dsp:nvSpPr>
      <dsp:spPr>
        <a:xfrm>
          <a:off x="249234" y="1565451"/>
          <a:ext cx="248174" cy="2481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740"/>
              </a:lnTo>
              <a:lnTo>
                <a:pt x="248174" y="24817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5DBB3E-85C8-4340-BDD4-36DB3E4E6447}">
      <dsp:nvSpPr>
        <dsp:cNvPr id="0" name=""/>
        <dsp:cNvSpPr/>
      </dsp:nvSpPr>
      <dsp:spPr>
        <a:xfrm>
          <a:off x="497408" y="3426757"/>
          <a:ext cx="1985392" cy="1240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Celebrate an ideas culture</a:t>
          </a:r>
          <a:endParaRPr lang="en-US" sz="2600" kern="1200" dirty="0"/>
        </a:p>
      </dsp:txBody>
      <dsp:txXfrm>
        <a:off x="533752" y="3463101"/>
        <a:ext cx="1912704" cy="1168182"/>
      </dsp:txXfrm>
    </dsp:sp>
    <dsp:sp modelId="{ED1BCFA2-AF63-644C-98DF-3816CBB68FC3}">
      <dsp:nvSpPr>
        <dsp:cNvPr id="0" name=""/>
        <dsp:cNvSpPr/>
      </dsp:nvSpPr>
      <dsp:spPr>
        <a:xfrm>
          <a:off x="3103236" y="324581"/>
          <a:ext cx="2481740" cy="1240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Enable global strategy</a:t>
          </a:r>
          <a:endParaRPr lang="en-US" sz="2800" kern="1200" dirty="0"/>
        </a:p>
      </dsp:txBody>
      <dsp:txXfrm>
        <a:off x="3139580" y="360925"/>
        <a:ext cx="2409052" cy="1168182"/>
      </dsp:txXfrm>
    </dsp:sp>
    <dsp:sp modelId="{B6F1E9C1-67ED-FE43-BBF2-3C88B5D6F543}">
      <dsp:nvSpPr>
        <dsp:cNvPr id="0" name=""/>
        <dsp:cNvSpPr/>
      </dsp:nvSpPr>
      <dsp:spPr>
        <a:xfrm>
          <a:off x="3351410" y="1565451"/>
          <a:ext cx="248174" cy="930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652"/>
              </a:lnTo>
              <a:lnTo>
                <a:pt x="248174" y="9306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302373-4B82-4E40-A1A4-2545CBC06924}">
      <dsp:nvSpPr>
        <dsp:cNvPr id="0" name=""/>
        <dsp:cNvSpPr/>
      </dsp:nvSpPr>
      <dsp:spPr>
        <a:xfrm>
          <a:off x="3599584" y="1875669"/>
          <a:ext cx="1985392" cy="1240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Get the most out of acquisitions</a:t>
          </a:r>
          <a:endParaRPr lang="en-US" sz="2600" kern="1200" dirty="0"/>
        </a:p>
      </dsp:txBody>
      <dsp:txXfrm>
        <a:off x="3635928" y="1912013"/>
        <a:ext cx="1912704" cy="1168182"/>
      </dsp:txXfrm>
    </dsp:sp>
    <dsp:sp modelId="{E39B80E1-6BE9-5C4B-9830-AB2921CADA1E}">
      <dsp:nvSpPr>
        <dsp:cNvPr id="0" name=""/>
        <dsp:cNvSpPr/>
      </dsp:nvSpPr>
      <dsp:spPr>
        <a:xfrm>
          <a:off x="3351410" y="1565451"/>
          <a:ext cx="248174" cy="2481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740"/>
              </a:lnTo>
              <a:lnTo>
                <a:pt x="248174" y="24817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7E3982-1DA1-8C40-AD7D-68138D298F05}">
      <dsp:nvSpPr>
        <dsp:cNvPr id="0" name=""/>
        <dsp:cNvSpPr/>
      </dsp:nvSpPr>
      <dsp:spPr>
        <a:xfrm>
          <a:off x="3599584" y="3426757"/>
          <a:ext cx="1985392" cy="1240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Successful international culture</a:t>
          </a:r>
          <a:endParaRPr lang="en-US" sz="2600" kern="1200" dirty="0"/>
        </a:p>
      </dsp:txBody>
      <dsp:txXfrm>
        <a:off x="3635928" y="3463101"/>
        <a:ext cx="1912704" cy="1168182"/>
      </dsp:txXfrm>
    </dsp:sp>
    <dsp:sp modelId="{0184E4EF-EE81-184C-9789-2D900AC62FCD}">
      <dsp:nvSpPr>
        <dsp:cNvPr id="0" name=""/>
        <dsp:cNvSpPr/>
      </dsp:nvSpPr>
      <dsp:spPr>
        <a:xfrm>
          <a:off x="6205412" y="324581"/>
          <a:ext cx="2481740" cy="1240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Strongest tech employer brand</a:t>
          </a:r>
          <a:endParaRPr lang="en-US" sz="2800" kern="1200" dirty="0"/>
        </a:p>
      </dsp:txBody>
      <dsp:txXfrm>
        <a:off x="6241756" y="360925"/>
        <a:ext cx="2409052" cy="1168182"/>
      </dsp:txXfrm>
    </dsp:sp>
    <dsp:sp modelId="{E9EB04B5-ED4B-C44D-8716-F4313C1D0CC1}">
      <dsp:nvSpPr>
        <dsp:cNvPr id="0" name=""/>
        <dsp:cNvSpPr/>
      </dsp:nvSpPr>
      <dsp:spPr>
        <a:xfrm>
          <a:off x="6453586" y="1565451"/>
          <a:ext cx="248174" cy="930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652"/>
              </a:lnTo>
              <a:lnTo>
                <a:pt x="248174" y="9306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C68B09-CA14-4B49-842F-317AF9CA26A3}">
      <dsp:nvSpPr>
        <dsp:cNvPr id="0" name=""/>
        <dsp:cNvSpPr/>
      </dsp:nvSpPr>
      <dsp:spPr>
        <a:xfrm>
          <a:off x="6701760" y="1875669"/>
          <a:ext cx="1985392" cy="1240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Innovator </a:t>
          </a:r>
          <a:r>
            <a:rPr lang="en-US" sz="2600" kern="1200" dirty="0" smtClean="0">
              <a:sym typeface="Wingdings"/>
            </a:rPr>
            <a:t> in demand</a:t>
          </a:r>
          <a:endParaRPr lang="en-US" sz="2600" kern="1200" dirty="0"/>
        </a:p>
      </dsp:txBody>
      <dsp:txXfrm>
        <a:off x="6738104" y="1912013"/>
        <a:ext cx="1912704" cy="11681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1B802-E4A3-45FE-B7FD-D20D0B44E7EE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D15D9-3D4B-4C71-800D-DC61A1460298}">
      <dsp:nvSpPr>
        <dsp:cNvPr id="0" name=""/>
        <dsp:cNvSpPr/>
      </dsp:nvSpPr>
      <dsp:spPr>
        <a:xfrm>
          <a:off x="742592" y="1357788"/>
          <a:ext cx="3166467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6500" kern="1200" dirty="0" smtClean="0"/>
            <a:t>Talent</a:t>
          </a:r>
          <a:endParaRPr lang="en-NZ" sz="6500" kern="1200" dirty="0"/>
        </a:p>
      </dsp:txBody>
      <dsp:txXfrm>
        <a:off x="830968" y="1446164"/>
        <a:ext cx="2989715" cy="1633633"/>
      </dsp:txXfrm>
    </dsp:sp>
    <dsp:sp modelId="{FD5CE5B6-15CA-4890-A577-8DE79B60AC23}">
      <dsp:nvSpPr>
        <dsp:cNvPr id="0" name=""/>
        <dsp:cNvSpPr/>
      </dsp:nvSpPr>
      <dsp:spPr>
        <a:xfrm>
          <a:off x="4320540" y="1357788"/>
          <a:ext cx="3166467" cy="1810385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6500" kern="1200" dirty="0" smtClean="0"/>
            <a:t>Culture</a:t>
          </a:r>
          <a:endParaRPr lang="en-NZ" sz="6500" kern="1200" dirty="0"/>
        </a:p>
      </dsp:txBody>
      <dsp:txXfrm>
        <a:off x="4408916" y="1446164"/>
        <a:ext cx="2989715" cy="163363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70250-2259-6941-B7DF-2DF55DF64361}">
      <dsp:nvSpPr>
        <dsp:cNvPr id="0" name=""/>
        <dsp:cNvSpPr/>
      </dsp:nvSpPr>
      <dsp:spPr>
        <a:xfrm>
          <a:off x="8036" y="0"/>
          <a:ext cx="3002607" cy="1680893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High Long Term Orientation</a:t>
          </a:r>
          <a:endParaRPr lang="en-US" sz="3000" kern="1200" dirty="0"/>
        </a:p>
      </dsp:txBody>
      <dsp:txXfrm>
        <a:off x="57268" y="49232"/>
        <a:ext cx="2904143" cy="1582429"/>
      </dsp:txXfrm>
    </dsp:sp>
    <dsp:sp modelId="{402272DE-EDC9-4846-A926-4C4F6FCA7486}">
      <dsp:nvSpPr>
        <dsp:cNvPr id="0" name=""/>
        <dsp:cNvSpPr/>
      </dsp:nvSpPr>
      <dsp:spPr>
        <a:xfrm>
          <a:off x="3025657" y="821830"/>
          <a:ext cx="31827" cy="3723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25657" y="829276"/>
        <a:ext cx="22279" cy="22340"/>
      </dsp:txXfrm>
    </dsp:sp>
    <dsp:sp modelId="{7136D301-E3CC-7041-9C40-EC95983EF3E7}">
      <dsp:nvSpPr>
        <dsp:cNvPr id="0" name=""/>
        <dsp:cNvSpPr/>
      </dsp:nvSpPr>
      <dsp:spPr>
        <a:xfrm>
          <a:off x="3070696" y="0"/>
          <a:ext cx="3002607" cy="1680893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High Power Distance</a:t>
          </a:r>
          <a:endParaRPr lang="en-US" sz="2900" kern="1200" dirty="0"/>
        </a:p>
      </dsp:txBody>
      <dsp:txXfrm>
        <a:off x="3119928" y="49232"/>
        <a:ext cx="2904143" cy="1582429"/>
      </dsp:txXfrm>
    </dsp:sp>
    <dsp:sp modelId="{7DC1C0DF-A124-3A44-B543-CBF2B1B0EB48}">
      <dsp:nvSpPr>
        <dsp:cNvPr id="0" name=""/>
        <dsp:cNvSpPr/>
      </dsp:nvSpPr>
      <dsp:spPr>
        <a:xfrm>
          <a:off x="6088316" y="821830"/>
          <a:ext cx="31827" cy="3723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088316" y="829276"/>
        <a:ext cx="22279" cy="22340"/>
      </dsp:txXfrm>
    </dsp:sp>
    <dsp:sp modelId="{519570BD-1F5F-1D49-8C34-6F0FAE713414}">
      <dsp:nvSpPr>
        <dsp:cNvPr id="0" name=""/>
        <dsp:cNvSpPr/>
      </dsp:nvSpPr>
      <dsp:spPr>
        <a:xfrm>
          <a:off x="6133355" y="0"/>
          <a:ext cx="3002607" cy="168089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Low Individualism</a:t>
          </a:r>
          <a:endParaRPr lang="en-US" sz="2800" kern="1200" dirty="0"/>
        </a:p>
      </dsp:txBody>
      <dsp:txXfrm>
        <a:off x="6182587" y="49232"/>
        <a:ext cx="2904143" cy="158242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B7D25-3C6C-CC4B-96AE-3B1CDF635842}">
      <dsp:nvSpPr>
        <dsp:cNvPr id="0" name=""/>
        <dsp:cNvSpPr/>
      </dsp:nvSpPr>
      <dsp:spPr>
        <a:xfrm rot="5400000">
          <a:off x="3435417" y="-1305682"/>
          <a:ext cx="797933" cy="36088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Individual to team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100" kern="1200" dirty="0"/>
        </a:p>
      </dsp:txBody>
      <dsp:txXfrm rot="-5400000">
        <a:off x="2029968" y="138719"/>
        <a:ext cx="3569880" cy="720029"/>
      </dsp:txXfrm>
    </dsp:sp>
    <dsp:sp modelId="{E5EBC73C-5170-A746-9767-C81F15A24098}">
      <dsp:nvSpPr>
        <dsp:cNvPr id="0" name=""/>
        <dsp:cNvSpPr/>
      </dsp:nvSpPr>
      <dsp:spPr>
        <a:xfrm>
          <a:off x="0" y="24"/>
          <a:ext cx="2029968" cy="997417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Rewards</a:t>
          </a:r>
          <a:endParaRPr lang="en-US" sz="3500" kern="1200" dirty="0"/>
        </a:p>
      </dsp:txBody>
      <dsp:txXfrm>
        <a:off x="48690" y="48714"/>
        <a:ext cx="1932588" cy="900037"/>
      </dsp:txXfrm>
    </dsp:sp>
    <dsp:sp modelId="{00CCA8EA-A0CF-CA48-9E2E-1122FCF5666D}">
      <dsp:nvSpPr>
        <dsp:cNvPr id="0" name=""/>
        <dsp:cNvSpPr/>
      </dsp:nvSpPr>
      <dsp:spPr>
        <a:xfrm rot="5400000">
          <a:off x="3435417" y="-258394"/>
          <a:ext cx="797933" cy="36088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Ideas in 20’s-30’s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Late career transfer</a:t>
          </a:r>
          <a:endParaRPr lang="en-US" sz="2100" kern="1200" dirty="0"/>
        </a:p>
      </dsp:txBody>
      <dsp:txXfrm rot="-5400000">
        <a:off x="2029968" y="1186007"/>
        <a:ext cx="3569880" cy="720029"/>
      </dsp:txXfrm>
    </dsp:sp>
    <dsp:sp modelId="{69F0F076-1979-6C45-B835-35A62B960B50}">
      <dsp:nvSpPr>
        <dsp:cNvPr id="0" name=""/>
        <dsp:cNvSpPr/>
      </dsp:nvSpPr>
      <dsp:spPr>
        <a:xfrm>
          <a:off x="0" y="1047312"/>
          <a:ext cx="2029968" cy="997417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Support</a:t>
          </a:r>
          <a:endParaRPr lang="en-US" sz="3500" kern="1200" dirty="0"/>
        </a:p>
      </dsp:txBody>
      <dsp:txXfrm>
        <a:off x="48690" y="1096002"/>
        <a:ext cx="1932588" cy="90003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7ED53-BED7-0744-810E-562DA8D9EF6E}">
      <dsp:nvSpPr>
        <dsp:cNvPr id="0" name=""/>
        <dsp:cNvSpPr/>
      </dsp:nvSpPr>
      <dsp:spPr>
        <a:xfrm>
          <a:off x="1060" y="324581"/>
          <a:ext cx="2481740" cy="1240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Talent</a:t>
          </a:r>
          <a:endParaRPr lang="en-US" sz="2800" kern="1200" dirty="0"/>
        </a:p>
      </dsp:txBody>
      <dsp:txXfrm>
        <a:off x="37404" y="360925"/>
        <a:ext cx="2409052" cy="1168182"/>
      </dsp:txXfrm>
    </dsp:sp>
    <dsp:sp modelId="{FA4FF576-88EE-134C-94C4-D70AFC129CBE}">
      <dsp:nvSpPr>
        <dsp:cNvPr id="0" name=""/>
        <dsp:cNvSpPr/>
      </dsp:nvSpPr>
      <dsp:spPr>
        <a:xfrm>
          <a:off x="249234" y="1565451"/>
          <a:ext cx="248174" cy="930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652"/>
              </a:lnTo>
              <a:lnTo>
                <a:pt x="248174" y="9306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648D8-2A14-C049-85AF-205F9A77CBC2}">
      <dsp:nvSpPr>
        <dsp:cNvPr id="0" name=""/>
        <dsp:cNvSpPr/>
      </dsp:nvSpPr>
      <dsp:spPr>
        <a:xfrm>
          <a:off x="497408" y="1875669"/>
          <a:ext cx="1985392" cy="1240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Be at the cutting edge</a:t>
          </a:r>
          <a:endParaRPr lang="en-US" sz="2600" kern="1200" dirty="0"/>
        </a:p>
      </dsp:txBody>
      <dsp:txXfrm>
        <a:off x="533752" y="1912013"/>
        <a:ext cx="1912704" cy="1168182"/>
      </dsp:txXfrm>
    </dsp:sp>
    <dsp:sp modelId="{AEBACCD6-4931-C240-8E6C-807D42C15E91}">
      <dsp:nvSpPr>
        <dsp:cNvPr id="0" name=""/>
        <dsp:cNvSpPr/>
      </dsp:nvSpPr>
      <dsp:spPr>
        <a:xfrm>
          <a:off x="249234" y="1565451"/>
          <a:ext cx="248174" cy="2481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740"/>
              </a:lnTo>
              <a:lnTo>
                <a:pt x="248174" y="24817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5DBB3E-85C8-4340-BDD4-36DB3E4E6447}">
      <dsp:nvSpPr>
        <dsp:cNvPr id="0" name=""/>
        <dsp:cNvSpPr/>
      </dsp:nvSpPr>
      <dsp:spPr>
        <a:xfrm>
          <a:off x="497408" y="3426757"/>
          <a:ext cx="1985392" cy="1240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Celebrate an ideas culture</a:t>
          </a:r>
          <a:endParaRPr lang="en-US" sz="2600" kern="1200" dirty="0"/>
        </a:p>
      </dsp:txBody>
      <dsp:txXfrm>
        <a:off x="533752" y="3463101"/>
        <a:ext cx="1912704" cy="1168182"/>
      </dsp:txXfrm>
    </dsp:sp>
    <dsp:sp modelId="{ED1BCFA2-AF63-644C-98DF-3816CBB68FC3}">
      <dsp:nvSpPr>
        <dsp:cNvPr id="0" name=""/>
        <dsp:cNvSpPr/>
      </dsp:nvSpPr>
      <dsp:spPr>
        <a:xfrm>
          <a:off x="3103236" y="324581"/>
          <a:ext cx="2481740" cy="1240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Enable global strategy</a:t>
          </a:r>
          <a:endParaRPr lang="en-US" sz="2800" kern="1200" dirty="0"/>
        </a:p>
      </dsp:txBody>
      <dsp:txXfrm>
        <a:off x="3139580" y="360925"/>
        <a:ext cx="2409052" cy="1168182"/>
      </dsp:txXfrm>
    </dsp:sp>
    <dsp:sp modelId="{B6F1E9C1-67ED-FE43-BBF2-3C88B5D6F543}">
      <dsp:nvSpPr>
        <dsp:cNvPr id="0" name=""/>
        <dsp:cNvSpPr/>
      </dsp:nvSpPr>
      <dsp:spPr>
        <a:xfrm>
          <a:off x="3351410" y="1565451"/>
          <a:ext cx="248174" cy="930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652"/>
              </a:lnTo>
              <a:lnTo>
                <a:pt x="248174" y="9306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302373-4B82-4E40-A1A4-2545CBC06924}">
      <dsp:nvSpPr>
        <dsp:cNvPr id="0" name=""/>
        <dsp:cNvSpPr/>
      </dsp:nvSpPr>
      <dsp:spPr>
        <a:xfrm>
          <a:off x="3599584" y="1875669"/>
          <a:ext cx="1985392" cy="1240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Get the most out of acquisitions</a:t>
          </a:r>
          <a:endParaRPr lang="en-US" sz="2600" kern="1200" dirty="0"/>
        </a:p>
      </dsp:txBody>
      <dsp:txXfrm>
        <a:off x="3635928" y="1912013"/>
        <a:ext cx="1912704" cy="1168182"/>
      </dsp:txXfrm>
    </dsp:sp>
    <dsp:sp modelId="{E39B80E1-6BE9-5C4B-9830-AB2921CADA1E}">
      <dsp:nvSpPr>
        <dsp:cNvPr id="0" name=""/>
        <dsp:cNvSpPr/>
      </dsp:nvSpPr>
      <dsp:spPr>
        <a:xfrm>
          <a:off x="3351410" y="1565451"/>
          <a:ext cx="248174" cy="2481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740"/>
              </a:lnTo>
              <a:lnTo>
                <a:pt x="248174" y="24817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7E3982-1DA1-8C40-AD7D-68138D298F05}">
      <dsp:nvSpPr>
        <dsp:cNvPr id="0" name=""/>
        <dsp:cNvSpPr/>
      </dsp:nvSpPr>
      <dsp:spPr>
        <a:xfrm>
          <a:off x="3599584" y="3426757"/>
          <a:ext cx="1985392" cy="1240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Successful international culture</a:t>
          </a:r>
          <a:endParaRPr lang="en-US" sz="2600" kern="1200" dirty="0"/>
        </a:p>
      </dsp:txBody>
      <dsp:txXfrm>
        <a:off x="3635928" y="3463101"/>
        <a:ext cx="1912704" cy="1168182"/>
      </dsp:txXfrm>
    </dsp:sp>
    <dsp:sp modelId="{0184E4EF-EE81-184C-9789-2D900AC62FCD}">
      <dsp:nvSpPr>
        <dsp:cNvPr id="0" name=""/>
        <dsp:cNvSpPr/>
      </dsp:nvSpPr>
      <dsp:spPr>
        <a:xfrm>
          <a:off x="6205412" y="324581"/>
          <a:ext cx="2481740" cy="1240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Strongest tech employer brand</a:t>
          </a:r>
          <a:endParaRPr lang="en-US" sz="2800" kern="1200" dirty="0"/>
        </a:p>
      </dsp:txBody>
      <dsp:txXfrm>
        <a:off x="6241756" y="360925"/>
        <a:ext cx="2409052" cy="1168182"/>
      </dsp:txXfrm>
    </dsp:sp>
    <dsp:sp modelId="{E9EB04B5-ED4B-C44D-8716-F4313C1D0CC1}">
      <dsp:nvSpPr>
        <dsp:cNvPr id="0" name=""/>
        <dsp:cNvSpPr/>
      </dsp:nvSpPr>
      <dsp:spPr>
        <a:xfrm>
          <a:off x="6453586" y="1565451"/>
          <a:ext cx="248174" cy="930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652"/>
              </a:lnTo>
              <a:lnTo>
                <a:pt x="248174" y="9306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C68B09-CA14-4B49-842F-317AF9CA26A3}">
      <dsp:nvSpPr>
        <dsp:cNvPr id="0" name=""/>
        <dsp:cNvSpPr/>
      </dsp:nvSpPr>
      <dsp:spPr>
        <a:xfrm>
          <a:off x="6701760" y="1875669"/>
          <a:ext cx="1985392" cy="1240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Innovator </a:t>
          </a:r>
          <a:r>
            <a:rPr lang="en-US" sz="2600" kern="1200" dirty="0" smtClean="0">
              <a:sym typeface="Wingdings"/>
            </a:rPr>
            <a:t> in demand</a:t>
          </a:r>
          <a:endParaRPr lang="en-US" sz="2600" kern="1200" dirty="0"/>
        </a:p>
      </dsp:txBody>
      <dsp:txXfrm>
        <a:off x="6738104" y="1912013"/>
        <a:ext cx="1912704" cy="116818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38655-078E-CB45-8BE3-B7BA7E3DA3A1}">
      <dsp:nvSpPr>
        <dsp:cNvPr id="0" name=""/>
        <dsp:cNvSpPr/>
      </dsp:nvSpPr>
      <dsp:spPr>
        <a:xfrm>
          <a:off x="455369" y="0"/>
          <a:ext cx="7954660" cy="49716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9DC52EDB-C979-F742-81DE-25DD72736A61}">
      <dsp:nvSpPr>
        <dsp:cNvPr id="0" name=""/>
        <dsp:cNvSpPr/>
      </dsp:nvSpPr>
      <dsp:spPr>
        <a:xfrm>
          <a:off x="1465611" y="3431441"/>
          <a:ext cx="206821" cy="206821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962081F0-B593-374C-AA5C-A15472646468}">
      <dsp:nvSpPr>
        <dsp:cNvPr id="0" name=""/>
        <dsp:cNvSpPr/>
      </dsp:nvSpPr>
      <dsp:spPr>
        <a:xfrm>
          <a:off x="1642288" y="3534852"/>
          <a:ext cx="1853435" cy="1436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90" tIns="0" rIns="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000000"/>
              </a:solidFill>
            </a:rPr>
            <a:t>Application development team</a:t>
          </a:r>
          <a:endParaRPr lang="en-US" sz="2500" kern="1200" dirty="0">
            <a:solidFill>
              <a:srgbClr val="000000"/>
            </a:solidFill>
          </a:endParaRPr>
        </a:p>
      </dsp:txBody>
      <dsp:txXfrm>
        <a:off x="1642288" y="3534852"/>
        <a:ext cx="1853435" cy="1436810"/>
      </dsp:txXfrm>
    </dsp:sp>
    <dsp:sp modelId="{E6B9B702-07AF-2C42-A43A-CA52ECD88F12}">
      <dsp:nvSpPr>
        <dsp:cNvPr id="0" name=""/>
        <dsp:cNvSpPr/>
      </dsp:nvSpPr>
      <dsp:spPr>
        <a:xfrm>
          <a:off x="3291206" y="2080143"/>
          <a:ext cx="373869" cy="373869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492996B5-FC9E-984F-8D59-4887B1AF68FA}">
      <dsp:nvSpPr>
        <dsp:cNvPr id="0" name=""/>
        <dsp:cNvSpPr/>
      </dsp:nvSpPr>
      <dsp:spPr>
        <a:xfrm>
          <a:off x="3429305" y="2473965"/>
          <a:ext cx="1909118" cy="2192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05" tIns="0" rIns="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000000"/>
              </a:solidFill>
            </a:rPr>
            <a:t>Talk to 5 companies about surveys and monitoring</a:t>
          </a:r>
          <a:endParaRPr lang="en-US" sz="2500" kern="1200" dirty="0">
            <a:solidFill>
              <a:srgbClr val="000000"/>
            </a:solidFill>
          </a:endParaRPr>
        </a:p>
      </dsp:txBody>
      <dsp:txXfrm>
        <a:off x="3429305" y="2473965"/>
        <a:ext cx="1909118" cy="2192417"/>
      </dsp:txXfrm>
    </dsp:sp>
    <dsp:sp modelId="{D5EE8D91-8BE0-1642-99DD-91EF251B9437}">
      <dsp:nvSpPr>
        <dsp:cNvPr id="0" name=""/>
        <dsp:cNvSpPr/>
      </dsp:nvSpPr>
      <dsp:spPr>
        <a:xfrm>
          <a:off x="5486692" y="1257830"/>
          <a:ext cx="517052" cy="517052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7C8B5426-4B75-0941-B6CE-2EC094215B40}">
      <dsp:nvSpPr>
        <dsp:cNvPr id="0" name=""/>
        <dsp:cNvSpPr/>
      </dsp:nvSpPr>
      <dsp:spPr>
        <a:xfrm>
          <a:off x="5464330" y="1992239"/>
          <a:ext cx="1909118" cy="25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976" tIns="0" rIns="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000000"/>
              </a:solidFill>
            </a:rPr>
            <a:t>Send out company memo about side projects &amp; encourage submissions</a:t>
          </a:r>
          <a:endParaRPr lang="en-US" sz="2500" kern="1200" dirty="0">
            <a:solidFill>
              <a:srgbClr val="000000"/>
            </a:solidFill>
          </a:endParaRPr>
        </a:p>
      </dsp:txBody>
      <dsp:txXfrm>
        <a:off x="5464330" y="1992239"/>
        <a:ext cx="1909118" cy="2552399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050FA-EDEF-4FE6-BFAE-5183718DF4DC}">
      <dsp:nvSpPr>
        <dsp:cNvPr id="0" name=""/>
        <dsp:cNvSpPr/>
      </dsp:nvSpPr>
      <dsp:spPr>
        <a:xfrm>
          <a:off x="205129" y="1363067"/>
          <a:ext cx="3044863" cy="100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400" kern="1200" dirty="0" smtClean="0">
              <a:solidFill>
                <a:schemeClr val="bg1"/>
              </a:solidFill>
            </a:rPr>
            <a:t>Specialized firms</a:t>
          </a:r>
          <a:endParaRPr lang="en-NZ" sz="3400" kern="1200" dirty="0">
            <a:solidFill>
              <a:schemeClr val="bg1"/>
            </a:solidFill>
          </a:endParaRPr>
        </a:p>
      </dsp:txBody>
      <dsp:txXfrm>
        <a:off x="205129" y="1363067"/>
        <a:ext cx="3044863" cy="1003420"/>
      </dsp:txXfrm>
    </dsp:sp>
    <dsp:sp modelId="{B40C0C8F-D3A3-41E5-A13A-BFC6CFBEF464}">
      <dsp:nvSpPr>
        <dsp:cNvPr id="0" name=""/>
        <dsp:cNvSpPr/>
      </dsp:nvSpPr>
      <dsp:spPr>
        <a:xfrm>
          <a:off x="205129" y="3478936"/>
          <a:ext cx="3044863" cy="1879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6500" kern="1200"/>
        </a:p>
      </dsp:txBody>
      <dsp:txXfrm>
        <a:off x="205129" y="3478936"/>
        <a:ext cx="3044863" cy="1879921"/>
      </dsp:txXfrm>
    </dsp:sp>
    <dsp:sp modelId="{A705A536-0D93-4B3B-8353-826EE11A53FC}">
      <dsp:nvSpPr>
        <dsp:cNvPr id="0" name=""/>
        <dsp:cNvSpPr/>
      </dsp:nvSpPr>
      <dsp:spPr>
        <a:xfrm>
          <a:off x="201669" y="1057889"/>
          <a:ext cx="242205" cy="242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6A22B-8114-4129-B3C3-989B321B6F7E}">
      <dsp:nvSpPr>
        <dsp:cNvPr id="0" name=""/>
        <dsp:cNvSpPr/>
      </dsp:nvSpPr>
      <dsp:spPr>
        <a:xfrm>
          <a:off x="371212" y="718802"/>
          <a:ext cx="242205" cy="242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EB316-956E-4971-8CDD-51FB265BED51}">
      <dsp:nvSpPr>
        <dsp:cNvPr id="0" name=""/>
        <dsp:cNvSpPr/>
      </dsp:nvSpPr>
      <dsp:spPr>
        <a:xfrm>
          <a:off x="778116" y="786619"/>
          <a:ext cx="380607" cy="380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94E7A-C6F3-4E44-880C-4BEA0FA08103}">
      <dsp:nvSpPr>
        <dsp:cNvPr id="0" name=""/>
        <dsp:cNvSpPr/>
      </dsp:nvSpPr>
      <dsp:spPr>
        <a:xfrm>
          <a:off x="1117204" y="413623"/>
          <a:ext cx="242205" cy="242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C27EC-262B-4A4B-B930-CD98710DC502}">
      <dsp:nvSpPr>
        <dsp:cNvPr id="0" name=""/>
        <dsp:cNvSpPr/>
      </dsp:nvSpPr>
      <dsp:spPr>
        <a:xfrm>
          <a:off x="1558017" y="277989"/>
          <a:ext cx="242205" cy="242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2B093-3E4D-492B-AC26-1B3A53397EB6}">
      <dsp:nvSpPr>
        <dsp:cNvPr id="0" name=""/>
        <dsp:cNvSpPr/>
      </dsp:nvSpPr>
      <dsp:spPr>
        <a:xfrm>
          <a:off x="2100556" y="515349"/>
          <a:ext cx="242205" cy="242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46137-CBF5-462B-AB88-00B834D1CFF4}">
      <dsp:nvSpPr>
        <dsp:cNvPr id="0" name=""/>
        <dsp:cNvSpPr/>
      </dsp:nvSpPr>
      <dsp:spPr>
        <a:xfrm>
          <a:off x="2439643" y="684893"/>
          <a:ext cx="380607" cy="380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448BE-8369-4668-BFB2-A0823C2084B0}">
      <dsp:nvSpPr>
        <dsp:cNvPr id="0" name=""/>
        <dsp:cNvSpPr/>
      </dsp:nvSpPr>
      <dsp:spPr>
        <a:xfrm>
          <a:off x="2914365" y="1057889"/>
          <a:ext cx="242205" cy="242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048B8B-1922-42BC-AB25-24183B4D0C55}">
      <dsp:nvSpPr>
        <dsp:cNvPr id="0" name=""/>
        <dsp:cNvSpPr/>
      </dsp:nvSpPr>
      <dsp:spPr>
        <a:xfrm>
          <a:off x="3117817" y="1430884"/>
          <a:ext cx="242205" cy="242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5566E-C21E-43EA-90C5-57A8C04B6BFD}">
      <dsp:nvSpPr>
        <dsp:cNvPr id="0" name=""/>
        <dsp:cNvSpPr/>
      </dsp:nvSpPr>
      <dsp:spPr>
        <a:xfrm>
          <a:off x="1354564" y="718802"/>
          <a:ext cx="622812" cy="6228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EA281-A7FC-4A6F-8836-2C0C134CF3FE}">
      <dsp:nvSpPr>
        <dsp:cNvPr id="0" name=""/>
        <dsp:cNvSpPr/>
      </dsp:nvSpPr>
      <dsp:spPr>
        <a:xfrm>
          <a:off x="32125" y="2007332"/>
          <a:ext cx="242205" cy="242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474B63-C6CE-4D2A-B414-9338BAC70BFD}">
      <dsp:nvSpPr>
        <dsp:cNvPr id="0" name=""/>
        <dsp:cNvSpPr/>
      </dsp:nvSpPr>
      <dsp:spPr>
        <a:xfrm>
          <a:off x="235577" y="2312511"/>
          <a:ext cx="380607" cy="380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2462D-C926-4AA7-B92F-309834CCD7D8}">
      <dsp:nvSpPr>
        <dsp:cNvPr id="0" name=""/>
        <dsp:cNvSpPr/>
      </dsp:nvSpPr>
      <dsp:spPr>
        <a:xfrm>
          <a:off x="744208" y="2583780"/>
          <a:ext cx="553611" cy="5536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5D30C-B8BF-466E-B71D-0160D50F7B0E}">
      <dsp:nvSpPr>
        <dsp:cNvPr id="0" name=""/>
        <dsp:cNvSpPr/>
      </dsp:nvSpPr>
      <dsp:spPr>
        <a:xfrm>
          <a:off x="1456291" y="3024593"/>
          <a:ext cx="242205" cy="242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3879C-8FA7-452D-8A85-AFB7384FAF61}">
      <dsp:nvSpPr>
        <dsp:cNvPr id="0" name=""/>
        <dsp:cNvSpPr/>
      </dsp:nvSpPr>
      <dsp:spPr>
        <a:xfrm>
          <a:off x="1591925" y="2583780"/>
          <a:ext cx="380607" cy="380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4839D-DA9A-4944-A286-F58B9DCCB43E}">
      <dsp:nvSpPr>
        <dsp:cNvPr id="0" name=""/>
        <dsp:cNvSpPr/>
      </dsp:nvSpPr>
      <dsp:spPr>
        <a:xfrm>
          <a:off x="1931012" y="3058502"/>
          <a:ext cx="242205" cy="242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AB4D1-BB3B-4ABF-817C-FDEBCAC9AB95}">
      <dsp:nvSpPr>
        <dsp:cNvPr id="0" name=""/>
        <dsp:cNvSpPr/>
      </dsp:nvSpPr>
      <dsp:spPr>
        <a:xfrm>
          <a:off x="2236191" y="2515963"/>
          <a:ext cx="553611" cy="5536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2A636-FBAE-4520-B888-458C649EDB73}">
      <dsp:nvSpPr>
        <dsp:cNvPr id="0" name=""/>
        <dsp:cNvSpPr/>
      </dsp:nvSpPr>
      <dsp:spPr>
        <a:xfrm>
          <a:off x="2982182" y="2380328"/>
          <a:ext cx="380607" cy="380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0FCC8-5B7C-4921-AC19-E4F2B0468DD2}">
      <dsp:nvSpPr>
        <dsp:cNvPr id="0" name=""/>
        <dsp:cNvSpPr/>
      </dsp:nvSpPr>
      <dsp:spPr>
        <a:xfrm>
          <a:off x="3362790" y="786055"/>
          <a:ext cx="1117791" cy="2133985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D2440-8F37-4497-81B6-73883B42C6CF}">
      <dsp:nvSpPr>
        <dsp:cNvPr id="0" name=""/>
        <dsp:cNvSpPr/>
      </dsp:nvSpPr>
      <dsp:spPr>
        <a:xfrm>
          <a:off x="4277346" y="786055"/>
          <a:ext cx="1117791" cy="2133985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1661E-B71A-421B-81E4-A6917D24B529}">
      <dsp:nvSpPr>
        <dsp:cNvPr id="0" name=""/>
        <dsp:cNvSpPr/>
      </dsp:nvSpPr>
      <dsp:spPr>
        <a:xfrm>
          <a:off x="5623777" y="634666"/>
          <a:ext cx="2591243" cy="25912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400" kern="1200" dirty="0" smtClean="0"/>
            <a:t>Integrated Firms</a:t>
          </a:r>
          <a:endParaRPr lang="en-NZ" sz="3400" kern="1200" dirty="0"/>
        </a:p>
      </dsp:txBody>
      <dsp:txXfrm>
        <a:off x="6003256" y="1014145"/>
        <a:ext cx="1832285" cy="1832285"/>
      </dsp:txXfrm>
    </dsp:sp>
    <dsp:sp modelId="{F4F261CA-64CB-4BFB-848C-0A31A6229BDD}">
      <dsp:nvSpPr>
        <dsp:cNvPr id="0" name=""/>
        <dsp:cNvSpPr/>
      </dsp:nvSpPr>
      <dsp:spPr>
        <a:xfrm>
          <a:off x="5395138" y="3478936"/>
          <a:ext cx="3048521" cy="1879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6500" kern="1200" dirty="0"/>
        </a:p>
      </dsp:txBody>
      <dsp:txXfrm>
        <a:off x="5395138" y="3478936"/>
        <a:ext cx="3048521" cy="1879921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C441D-89FF-E647-9553-F6100E5A938B}">
      <dsp:nvSpPr>
        <dsp:cNvPr id="0" name=""/>
        <dsp:cNvSpPr/>
      </dsp:nvSpPr>
      <dsp:spPr>
        <a:xfrm>
          <a:off x="0" y="678660"/>
          <a:ext cx="2615399" cy="15692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Networking</a:t>
          </a:r>
          <a:endParaRPr lang="en-US" sz="3200" kern="1200" dirty="0"/>
        </a:p>
      </dsp:txBody>
      <dsp:txXfrm>
        <a:off x="0" y="678660"/>
        <a:ext cx="2615399" cy="1569239"/>
      </dsp:txXfrm>
    </dsp:sp>
    <dsp:sp modelId="{647456C8-3964-8247-AD4A-E6C9DE8C434E}">
      <dsp:nvSpPr>
        <dsp:cNvPr id="0" name=""/>
        <dsp:cNvSpPr/>
      </dsp:nvSpPr>
      <dsp:spPr>
        <a:xfrm>
          <a:off x="2876939" y="678660"/>
          <a:ext cx="2615399" cy="15692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Storage</a:t>
          </a:r>
          <a:endParaRPr lang="en-US" sz="3200" kern="1200" dirty="0"/>
        </a:p>
      </dsp:txBody>
      <dsp:txXfrm>
        <a:off x="2876939" y="678660"/>
        <a:ext cx="2615399" cy="1569239"/>
      </dsp:txXfrm>
    </dsp:sp>
    <dsp:sp modelId="{FE6D9B11-2852-7D49-9982-53651DD2C26A}">
      <dsp:nvSpPr>
        <dsp:cNvPr id="0" name=""/>
        <dsp:cNvSpPr/>
      </dsp:nvSpPr>
      <dsp:spPr>
        <a:xfrm>
          <a:off x="5753879" y="678660"/>
          <a:ext cx="2615399" cy="15692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Supply chain</a:t>
          </a:r>
          <a:endParaRPr lang="en-US" sz="3200" kern="1200" dirty="0"/>
        </a:p>
      </dsp:txBody>
      <dsp:txXfrm>
        <a:off x="5753879" y="678660"/>
        <a:ext cx="2615399" cy="1569239"/>
      </dsp:txXfrm>
    </dsp:sp>
    <dsp:sp modelId="{40848467-2D59-1F48-BC16-1A6E723D25A3}">
      <dsp:nvSpPr>
        <dsp:cNvPr id="0" name=""/>
        <dsp:cNvSpPr/>
      </dsp:nvSpPr>
      <dsp:spPr>
        <a:xfrm>
          <a:off x="0" y="2509440"/>
          <a:ext cx="2615399" cy="15692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Consulting</a:t>
          </a:r>
          <a:endParaRPr lang="en-US" sz="3200" kern="1200" dirty="0"/>
        </a:p>
      </dsp:txBody>
      <dsp:txXfrm>
        <a:off x="0" y="2509440"/>
        <a:ext cx="2615399" cy="1569239"/>
      </dsp:txXfrm>
    </dsp:sp>
    <dsp:sp modelId="{7964DDE7-E507-F040-B7C9-519FB84E4218}">
      <dsp:nvSpPr>
        <dsp:cNvPr id="0" name=""/>
        <dsp:cNvSpPr/>
      </dsp:nvSpPr>
      <dsp:spPr>
        <a:xfrm>
          <a:off x="2876939" y="2509440"/>
          <a:ext cx="2615399" cy="15692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Hardware</a:t>
          </a:r>
          <a:endParaRPr lang="en-US" sz="3200" kern="1200" dirty="0"/>
        </a:p>
      </dsp:txBody>
      <dsp:txXfrm>
        <a:off x="2876939" y="2509440"/>
        <a:ext cx="2615399" cy="1569239"/>
      </dsp:txXfrm>
    </dsp:sp>
    <dsp:sp modelId="{8DFBC002-6DA0-804D-85AB-FA7755A3CD46}">
      <dsp:nvSpPr>
        <dsp:cNvPr id="0" name=""/>
        <dsp:cNvSpPr/>
      </dsp:nvSpPr>
      <dsp:spPr>
        <a:xfrm>
          <a:off x="5753879" y="2509440"/>
          <a:ext cx="2615399" cy="15692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Industry-specific</a:t>
          </a:r>
          <a:endParaRPr lang="en-US" sz="28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Aviation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Health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Freight</a:t>
          </a:r>
          <a:endParaRPr lang="en-US" sz="1900" kern="1200" dirty="0"/>
        </a:p>
      </dsp:txBody>
      <dsp:txXfrm>
        <a:off x="5753879" y="2509440"/>
        <a:ext cx="2615399" cy="1569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F503B-6158-430E-B85A-9C9E9E5F6B64}">
      <dsp:nvSpPr>
        <dsp:cNvPr id="0" name=""/>
        <dsp:cNvSpPr/>
      </dsp:nvSpPr>
      <dsp:spPr>
        <a:xfrm>
          <a:off x="1642" y="0"/>
          <a:ext cx="2555527" cy="3968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500" kern="1200" dirty="0" smtClean="0"/>
            <a:t>Culture</a:t>
          </a:r>
          <a:endParaRPr lang="en-NZ" sz="3500" kern="1200" dirty="0"/>
        </a:p>
      </dsp:txBody>
      <dsp:txXfrm>
        <a:off x="1642" y="1587409"/>
        <a:ext cx="2555527" cy="1587409"/>
      </dsp:txXfrm>
    </dsp:sp>
    <dsp:sp modelId="{2CDFE5F5-84DF-4C81-87E9-060379F73C8B}">
      <dsp:nvSpPr>
        <dsp:cNvPr id="0" name=""/>
        <dsp:cNvSpPr/>
      </dsp:nvSpPr>
      <dsp:spPr>
        <a:xfrm>
          <a:off x="401409" y="165976"/>
          <a:ext cx="1755993" cy="175599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572AC-7368-4138-9CDA-23103E9C5D5D}">
      <dsp:nvSpPr>
        <dsp:cNvPr id="0" name=""/>
        <dsp:cNvSpPr/>
      </dsp:nvSpPr>
      <dsp:spPr>
        <a:xfrm>
          <a:off x="2633836" y="0"/>
          <a:ext cx="2555527" cy="3968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500" kern="1200" dirty="0" smtClean="0"/>
            <a:t>Products</a:t>
          </a:r>
          <a:endParaRPr lang="en-NZ" sz="3500" kern="1200" dirty="0"/>
        </a:p>
      </dsp:txBody>
      <dsp:txXfrm>
        <a:off x="2633836" y="1587409"/>
        <a:ext cx="2555527" cy="1587409"/>
      </dsp:txXfrm>
    </dsp:sp>
    <dsp:sp modelId="{0AC28A7F-A282-4A1D-AEBA-B6D5D14302D2}">
      <dsp:nvSpPr>
        <dsp:cNvPr id="0" name=""/>
        <dsp:cNvSpPr/>
      </dsp:nvSpPr>
      <dsp:spPr>
        <a:xfrm>
          <a:off x="3033603" y="165976"/>
          <a:ext cx="1755993" cy="175599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CB0EE-A720-4FC5-BBF5-216861523B7D}">
      <dsp:nvSpPr>
        <dsp:cNvPr id="0" name=""/>
        <dsp:cNvSpPr/>
      </dsp:nvSpPr>
      <dsp:spPr>
        <a:xfrm>
          <a:off x="5266029" y="0"/>
          <a:ext cx="2555527" cy="3968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500" kern="1200" dirty="0" smtClean="0"/>
            <a:t>Integration</a:t>
          </a:r>
          <a:endParaRPr lang="en-NZ" sz="3500" kern="1200" dirty="0"/>
        </a:p>
      </dsp:txBody>
      <dsp:txXfrm>
        <a:off x="5266029" y="1587409"/>
        <a:ext cx="2555527" cy="1587409"/>
      </dsp:txXfrm>
    </dsp:sp>
    <dsp:sp modelId="{D271F9A7-A908-4CF1-A6C0-79ADFEDCDC8F}">
      <dsp:nvSpPr>
        <dsp:cNvPr id="0" name=""/>
        <dsp:cNvSpPr/>
      </dsp:nvSpPr>
      <dsp:spPr>
        <a:xfrm>
          <a:off x="5665796" y="165976"/>
          <a:ext cx="1755993" cy="175599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42FF3-C0D5-4AA1-B473-BF7D1B746C88}">
      <dsp:nvSpPr>
        <dsp:cNvPr id="0" name=""/>
        <dsp:cNvSpPr/>
      </dsp:nvSpPr>
      <dsp:spPr>
        <a:xfrm>
          <a:off x="312927" y="3174818"/>
          <a:ext cx="7197344" cy="59527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B703F-74F5-4E02-B022-D866B5B3EF57}">
      <dsp:nvSpPr>
        <dsp:cNvPr id="0" name=""/>
        <dsp:cNvSpPr/>
      </dsp:nvSpPr>
      <dsp:spPr>
        <a:xfrm>
          <a:off x="514437" y="26"/>
          <a:ext cx="3612397" cy="1806198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altLang="zh-CN" sz="6500" kern="1200" dirty="0" smtClean="0"/>
            <a:t>HP</a:t>
          </a:r>
          <a:endParaRPr lang="zh-CN" altLang="en-US" sz="6500" kern="1200" dirty="0"/>
        </a:p>
      </dsp:txBody>
      <dsp:txXfrm>
        <a:off x="567339" y="52928"/>
        <a:ext cx="3506593" cy="1700394"/>
      </dsp:txXfrm>
    </dsp:sp>
    <dsp:sp modelId="{57044EEA-1D91-4D19-9F5D-0C865C3551C9}">
      <dsp:nvSpPr>
        <dsp:cNvPr id="0" name=""/>
        <dsp:cNvSpPr/>
      </dsp:nvSpPr>
      <dsp:spPr>
        <a:xfrm>
          <a:off x="875677" y="1806225"/>
          <a:ext cx="361239" cy="1354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4648"/>
              </a:lnTo>
              <a:lnTo>
                <a:pt x="361239" y="13546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BD7D55-0AAA-4DA8-9EB4-5C826EDF722B}">
      <dsp:nvSpPr>
        <dsp:cNvPr id="0" name=""/>
        <dsp:cNvSpPr/>
      </dsp:nvSpPr>
      <dsp:spPr>
        <a:xfrm>
          <a:off x="1236917" y="2257774"/>
          <a:ext cx="2889917" cy="180619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altLang="zh-CN" sz="6500" kern="1200" dirty="0" smtClean="0"/>
            <a:t>$115B</a:t>
          </a:r>
          <a:endParaRPr lang="zh-CN" altLang="en-US" sz="6500" kern="1200" dirty="0"/>
        </a:p>
      </dsp:txBody>
      <dsp:txXfrm>
        <a:off x="1289819" y="2310676"/>
        <a:ext cx="2784113" cy="17003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F503B-6158-430E-B85A-9C9E9E5F6B64}">
      <dsp:nvSpPr>
        <dsp:cNvPr id="0" name=""/>
        <dsp:cNvSpPr/>
      </dsp:nvSpPr>
      <dsp:spPr>
        <a:xfrm>
          <a:off x="1687" y="0"/>
          <a:ext cx="2625896" cy="3863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600" kern="1200" dirty="0" smtClean="0"/>
            <a:t>Culture</a:t>
          </a:r>
          <a:endParaRPr lang="en-NZ" sz="3600" kern="1200" dirty="0"/>
        </a:p>
      </dsp:txBody>
      <dsp:txXfrm>
        <a:off x="1687" y="1545372"/>
        <a:ext cx="2625896" cy="1545372"/>
      </dsp:txXfrm>
    </dsp:sp>
    <dsp:sp modelId="{2CDFE5F5-84DF-4C81-87E9-060379F73C8B}">
      <dsp:nvSpPr>
        <dsp:cNvPr id="0" name=""/>
        <dsp:cNvSpPr/>
      </dsp:nvSpPr>
      <dsp:spPr>
        <a:xfrm>
          <a:off x="459889" y="161581"/>
          <a:ext cx="1709492" cy="170949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572AC-7368-4138-9CDA-23103E9C5D5D}">
      <dsp:nvSpPr>
        <dsp:cNvPr id="0" name=""/>
        <dsp:cNvSpPr/>
      </dsp:nvSpPr>
      <dsp:spPr>
        <a:xfrm>
          <a:off x="2706360" y="0"/>
          <a:ext cx="2625896" cy="3863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600" kern="1200" dirty="0" smtClean="0"/>
            <a:t>Products</a:t>
          </a:r>
          <a:endParaRPr lang="en-NZ" sz="3600" kern="1200" dirty="0"/>
        </a:p>
      </dsp:txBody>
      <dsp:txXfrm>
        <a:off x="2706360" y="1545372"/>
        <a:ext cx="2625896" cy="1545372"/>
      </dsp:txXfrm>
    </dsp:sp>
    <dsp:sp modelId="{0AC28A7F-A282-4A1D-AEBA-B6D5D14302D2}">
      <dsp:nvSpPr>
        <dsp:cNvPr id="0" name=""/>
        <dsp:cNvSpPr/>
      </dsp:nvSpPr>
      <dsp:spPr>
        <a:xfrm>
          <a:off x="3164562" y="161581"/>
          <a:ext cx="1709492" cy="170949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CB0EE-A720-4FC5-BBF5-216861523B7D}">
      <dsp:nvSpPr>
        <dsp:cNvPr id="0" name=""/>
        <dsp:cNvSpPr/>
      </dsp:nvSpPr>
      <dsp:spPr>
        <a:xfrm>
          <a:off x="5411033" y="0"/>
          <a:ext cx="2625896" cy="3863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600" kern="1200" dirty="0" smtClean="0"/>
            <a:t>Integration</a:t>
          </a:r>
          <a:endParaRPr lang="en-NZ" sz="3600" kern="1200" dirty="0"/>
        </a:p>
      </dsp:txBody>
      <dsp:txXfrm>
        <a:off x="5411033" y="1545372"/>
        <a:ext cx="2625896" cy="1545372"/>
      </dsp:txXfrm>
    </dsp:sp>
    <dsp:sp modelId="{D271F9A7-A908-4CF1-A6C0-79ADFEDCDC8F}">
      <dsp:nvSpPr>
        <dsp:cNvPr id="0" name=""/>
        <dsp:cNvSpPr/>
      </dsp:nvSpPr>
      <dsp:spPr>
        <a:xfrm>
          <a:off x="5869235" y="161581"/>
          <a:ext cx="1709492" cy="170949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42FF3-C0D5-4AA1-B473-BF7D1B746C88}">
      <dsp:nvSpPr>
        <dsp:cNvPr id="0" name=""/>
        <dsp:cNvSpPr/>
      </dsp:nvSpPr>
      <dsp:spPr>
        <a:xfrm>
          <a:off x="321544" y="3090745"/>
          <a:ext cx="7395528" cy="57951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5C581-909B-4F8E-96B1-E23754701819}">
      <dsp:nvSpPr>
        <dsp:cNvPr id="0" name=""/>
        <dsp:cNvSpPr/>
      </dsp:nvSpPr>
      <dsp:spPr>
        <a:xfrm>
          <a:off x="4068387" y="2475114"/>
          <a:ext cx="3025139" cy="3025139"/>
        </a:xfrm>
        <a:prstGeom prst="gear9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altLang="zh-CN" sz="5000" b="1" kern="1200" dirty="0" smtClean="0"/>
            <a:t>$5.5B</a:t>
          </a:r>
          <a:endParaRPr lang="zh-CN" altLang="en-US" sz="5000" b="1" kern="1200" dirty="0"/>
        </a:p>
      </dsp:txBody>
      <dsp:txXfrm>
        <a:off x="4676575" y="3183738"/>
        <a:ext cx="1808763" cy="1554984"/>
      </dsp:txXfrm>
    </dsp:sp>
    <dsp:sp modelId="{EE8B3BE7-5525-40A5-BCCA-CE89C799B403}">
      <dsp:nvSpPr>
        <dsp:cNvPr id="0" name=""/>
        <dsp:cNvSpPr/>
      </dsp:nvSpPr>
      <dsp:spPr>
        <a:xfrm>
          <a:off x="2308306" y="1760081"/>
          <a:ext cx="2200101" cy="220010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altLang="zh-CN" sz="2900" b="1" kern="1200" dirty="0" smtClean="0"/>
            <a:t>2.2B shares</a:t>
          </a:r>
          <a:endParaRPr lang="zh-CN" altLang="en-US" sz="2900" b="1" kern="1200" dirty="0"/>
        </a:p>
      </dsp:txBody>
      <dsp:txXfrm>
        <a:off x="2862188" y="2317311"/>
        <a:ext cx="1092337" cy="1085641"/>
      </dsp:txXfrm>
    </dsp:sp>
    <dsp:sp modelId="{54C5F07A-85F5-4496-837B-C3B651BFE6AE}">
      <dsp:nvSpPr>
        <dsp:cNvPr id="0" name=""/>
        <dsp:cNvSpPr/>
      </dsp:nvSpPr>
      <dsp:spPr>
        <a:xfrm rot="20700000">
          <a:off x="3540587" y="242235"/>
          <a:ext cx="2155650" cy="215565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altLang="zh-CN" sz="2900" b="1" kern="1200" dirty="0" smtClean="0"/>
            <a:t>$2 </a:t>
          </a:r>
          <a:r>
            <a:rPr lang="en-NZ" altLang="zh-CN" sz="2900" b="1" kern="1200" dirty="0" err="1" smtClean="0"/>
            <a:t>p.s</a:t>
          </a:r>
          <a:endParaRPr lang="zh-CN" altLang="en-US" sz="2900" b="1" kern="1200" dirty="0"/>
        </a:p>
      </dsp:txBody>
      <dsp:txXfrm rot="-20700000">
        <a:off x="4013384" y="715033"/>
        <a:ext cx="1210055" cy="1210055"/>
      </dsp:txXfrm>
    </dsp:sp>
    <dsp:sp modelId="{5C72D5D0-A8FA-4E5D-867F-ADCA3B74663D}">
      <dsp:nvSpPr>
        <dsp:cNvPr id="0" name=""/>
        <dsp:cNvSpPr/>
      </dsp:nvSpPr>
      <dsp:spPr>
        <a:xfrm>
          <a:off x="3850373" y="2010275"/>
          <a:ext cx="3872178" cy="3872178"/>
        </a:xfrm>
        <a:prstGeom prst="circularArrow">
          <a:avLst>
            <a:gd name="adj1" fmla="val 4688"/>
            <a:gd name="adj2" fmla="val 299029"/>
            <a:gd name="adj3" fmla="val 2540503"/>
            <a:gd name="adj4" fmla="val 1580981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14871-F06E-42DA-A894-6440D0DB3E09}">
      <dsp:nvSpPr>
        <dsp:cNvPr id="0" name=""/>
        <dsp:cNvSpPr/>
      </dsp:nvSpPr>
      <dsp:spPr>
        <a:xfrm>
          <a:off x="1918672" y="1267677"/>
          <a:ext cx="2813379" cy="281337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225BE9-58E0-4DB7-9F60-BB8E9D5DAB0E}">
      <dsp:nvSpPr>
        <dsp:cNvPr id="0" name=""/>
        <dsp:cNvSpPr/>
      </dsp:nvSpPr>
      <dsp:spPr>
        <a:xfrm>
          <a:off x="3041963" y="-235537"/>
          <a:ext cx="3033390" cy="303339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FC435-2895-4EA6-8CC3-4CF8504E9D69}">
      <dsp:nvSpPr>
        <dsp:cNvPr id="0" name=""/>
        <dsp:cNvSpPr/>
      </dsp:nvSpPr>
      <dsp:spPr>
        <a:xfrm>
          <a:off x="273489" y="2425"/>
          <a:ext cx="1691485" cy="1691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altLang="zh-CN" sz="3600" kern="1200" dirty="0" smtClean="0"/>
            <a:t>$</a:t>
          </a:r>
          <a:r>
            <a:rPr lang="en-NZ" altLang="zh-CN" sz="3600" b="1" kern="1200" dirty="0" smtClean="0"/>
            <a:t>1.8B</a:t>
          </a:r>
          <a:endParaRPr lang="zh-CN" altLang="en-US" sz="3600" b="1" kern="1200" dirty="0"/>
        </a:p>
      </dsp:txBody>
      <dsp:txXfrm>
        <a:off x="521201" y="250137"/>
        <a:ext cx="1196061" cy="1196061"/>
      </dsp:txXfrm>
    </dsp:sp>
    <dsp:sp modelId="{B27B8599-2FFB-4AE7-A760-7AFDAFE95389}">
      <dsp:nvSpPr>
        <dsp:cNvPr id="0" name=""/>
        <dsp:cNvSpPr/>
      </dsp:nvSpPr>
      <dsp:spPr>
        <a:xfrm>
          <a:off x="628701" y="1831260"/>
          <a:ext cx="981061" cy="98106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/>
        </a:p>
      </dsp:txBody>
      <dsp:txXfrm>
        <a:off x="758741" y="2206418"/>
        <a:ext cx="720981" cy="230745"/>
      </dsp:txXfrm>
    </dsp:sp>
    <dsp:sp modelId="{C4669C7B-ADED-49E1-A86F-398DC7DA1DAC}">
      <dsp:nvSpPr>
        <dsp:cNvPr id="0" name=""/>
        <dsp:cNvSpPr/>
      </dsp:nvSpPr>
      <dsp:spPr>
        <a:xfrm>
          <a:off x="273489" y="2949670"/>
          <a:ext cx="1691485" cy="1691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altLang="zh-CN" sz="3600" kern="1200" dirty="0" smtClean="0"/>
            <a:t>$</a:t>
          </a:r>
          <a:r>
            <a:rPr lang="en-NZ" altLang="zh-CN" sz="3600" b="1" kern="1200" dirty="0" smtClean="0"/>
            <a:t>5.5B</a:t>
          </a:r>
          <a:endParaRPr lang="zh-CN" altLang="en-US" sz="3600" b="1" kern="1200" dirty="0"/>
        </a:p>
      </dsp:txBody>
      <dsp:txXfrm>
        <a:off x="521201" y="3197382"/>
        <a:ext cx="1196061" cy="1196061"/>
      </dsp:txXfrm>
    </dsp:sp>
    <dsp:sp modelId="{A279A014-3C84-4AA0-901D-6DC331DFD3E3}">
      <dsp:nvSpPr>
        <dsp:cNvPr id="0" name=""/>
        <dsp:cNvSpPr/>
      </dsp:nvSpPr>
      <dsp:spPr>
        <a:xfrm>
          <a:off x="2218697" y="2007174"/>
          <a:ext cx="537892" cy="6292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700" kern="1200"/>
        </a:p>
      </dsp:txBody>
      <dsp:txXfrm>
        <a:off x="2218697" y="2133020"/>
        <a:ext cx="376524" cy="377540"/>
      </dsp:txXfrm>
    </dsp:sp>
    <dsp:sp modelId="{BAE7F476-7C3D-4348-9D8A-D457DFD9DEF1}">
      <dsp:nvSpPr>
        <dsp:cNvPr id="0" name=""/>
        <dsp:cNvSpPr/>
      </dsp:nvSpPr>
      <dsp:spPr>
        <a:xfrm>
          <a:off x="2979866" y="630305"/>
          <a:ext cx="3382971" cy="3382971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altLang="zh-CN" sz="6500" b="1" kern="1200" dirty="0" smtClean="0"/>
            <a:t>$7.3B</a:t>
          </a:r>
          <a:endParaRPr lang="zh-CN" altLang="en-US" sz="6500" b="1" kern="1200" dirty="0"/>
        </a:p>
      </dsp:txBody>
      <dsp:txXfrm>
        <a:off x="3475291" y="1125730"/>
        <a:ext cx="2392121" cy="23921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0AD15-10F0-4B45-9772-5C59E769CE91}" type="datetimeFigureOut">
              <a:rPr lang="en-US" smtClean="0"/>
              <a:pPr/>
              <a:t>2/19/2011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DE4C9-124D-8C44-AE45-677F23B4B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77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F4567-640D-3A45-9003-A3D656ACBF5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Typical</a:t>
            </a:r>
            <a:r>
              <a:rPr lang="en-US" baseline="0" dirty="0" smtClean="0"/>
              <a:t> trips include US-&gt;</a:t>
            </a:r>
            <a:r>
              <a:rPr lang="en-US" baseline="0" dirty="0" err="1" smtClean="0"/>
              <a:t>taiwan</a:t>
            </a:r>
            <a:r>
              <a:rPr lang="en-US" baseline="0" dirty="0" smtClean="0"/>
              <a:t>; International-&gt;Silicon Valley; Asia-&gt; Dublin</a:t>
            </a:r>
          </a:p>
          <a:p>
            <a:r>
              <a:rPr lang="en-US" baseline="0" dirty="0" smtClean="0"/>
              <a:t>1% take up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F4567-640D-3A45-9003-A3D656ACBF5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F4567-640D-3A45-9003-A3D656ACBF5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322968"/>
            <a:ext cx="9144000" cy="119213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322968"/>
            <a:ext cx="6400800" cy="119213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7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(no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9834" y="0"/>
            <a:ext cx="9163834" cy="16760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7864319" y="6424197"/>
            <a:ext cx="1401169" cy="417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9949"/>
            <a:ext cx="8229600" cy="57835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6460590"/>
            <a:ext cx="1250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Introduction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510477" y="6454111"/>
            <a:ext cx="894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Analysis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05240" y="6454111"/>
            <a:ext cx="89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Strategy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844621" y="6454111"/>
            <a:ext cx="1020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Financials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864320" y="6454112"/>
            <a:ext cx="1112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000000"/>
                </a:solidFill>
                <a:latin typeface="+mn-lt"/>
                <a:cs typeface="Verdana"/>
              </a:rPr>
              <a:t>Conclusion</a:t>
            </a:r>
            <a:endParaRPr lang="en-US" sz="1600" b="1" i="0" dirty="0">
              <a:solidFill>
                <a:srgbClr val="000000"/>
              </a:solidFill>
              <a:latin typeface="+mn-lt"/>
              <a:cs typeface="Verdana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128662" y="6454111"/>
            <a:ext cx="1555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Implementation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939752" y="6453588"/>
            <a:ext cx="60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Risks</a:t>
            </a:r>
            <a:endParaRPr lang="en-US" sz="1600" b="1" i="0" dirty="0"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2538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527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864319" y="6424197"/>
            <a:ext cx="1401169" cy="417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7864320" y="6454112"/>
            <a:ext cx="805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000000"/>
                </a:solidFill>
                <a:latin typeface="+mn-lt"/>
                <a:cs typeface="Verdana"/>
              </a:rPr>
              <a:t>Backup</a:t>
            </a:r>
            <a:endParaRPr lang="en-US" sz="1600" b="1" i="0" dirty="0">
              <a:solidFill>
                <a:srgbClr val="000000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8113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322968"/>
            <a:ext cx="6400800" cy="119213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2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527"/>
            <a:ext cx="8229600" cy="45259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solidFill>
                  <a:srgbClr val="000000"/>
                </a:solidFill>
                <a:latin typeface="+mn-lt"/>
              </a:defRPr>
            </a:lvl2pPr>
            <a:lvl3pPr>
              <a:defRPr>
                <a:solidFill>
                  <a:srgbClr val="000000"/>
                </a:solidFill>
                <a:latin typeface="+mn-lt"/>
              </a:defRPr>
            </a:lvl3pPr>
            <a:lvl4pPr>
              <a:defRPr>
                <a:solidFill>
                  <a:srgbClr val="000000"/>
                </a:solidFill>
                <a:latin typeface="+mn-lt"/>
              </a:defRPr>
            </a:lvl4pPr>
            <a:lvl5pPr>
              <a:defRPr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440107"/>
            <a:ext cx="1438418" cy="417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9834" y="6453588"/>
            <a:ext cx="1250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chemeClr val="bg1"/>
                </a:solidFill>
                <a:latin typeface="+mn-lt"/>
                <a:cs typeface="Verdana"/>
              </a:rPr>
              <a:t>Introduction</a:t>
            </a:r>
            <a:endParaRPr lang="en-US" sz="1600" b="1" i="0" dirty="0">
              <a:solidFill>
                <a:schemeClr val="bg1"/>
              </a:solidFill>
              <a:latin typeface="+mn-lt"/>
              <a:cs typeface="Verdana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510477" y="6454111"/>
            <a:ext cx="894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Analysis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705240" y="6454111"/>
            <a:ext cx="89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Strategy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844621" y="6454111"/>
            <a:ext cx="1020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Financials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64320" y="6454112"/>
            <a:ext cx="1112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Conclusion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128662" y="6454111"/>
            <a:ext cx="1555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Implementation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939752" y="6453588"/>
            <a:ext cx="60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Risks</a:t>
            </a:r>
            <a:endParaRPr lang="en-US" sz="1600" b="1" i="0" dirty="0"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5828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(no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9834" y="0"/>
            <a:ext cx="9163834" cy="16760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8291"/>
            <a:ext cx="8229600" cy="5875199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solidFill>
                  <a:srgbClr val="000000"/>
                </a:solidFill>
                <a:latin typeface="+mn-lt"/>
              </a:defRPr>
            </a:lvl2pPr>
            <a:lvl3pPr>
              <a:defRPr>
                <a:solidFill>
                  <a:srgbClr val="000000"/>
                </a:solidFill>
                <a:latin typeface="+mn-lt"/>
              </a:defRPr>
            </a:lvl3pPr>
            <a:lvl4pPr>
              <a:defRPr>
                <a:solidFill>
                  <a:srgbClr val="000000"/>
                </a:solidFill>
                <a:latin typeface="+mn-lt"/>
              </a:defRPr>
            </a:lvl4pPr>
            <a:lvl5pPr>
              <a:defRPr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440107"/>
            <a:ext cx="1438418" cy="417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9834" y="6453588"/>
            <a:ext cx="1250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chemeClr val="bg1"/>
                </a:solidFill>
                <a:latin typeface="+mn-lt"/>
                <a:cs typeface="Verdana"/>
              </a:rPr>
              <a:t>Introduction</a:t>
            </a:r>
            <a:endParaRPr lang="en-US" sz="1600" b="1" i="0" dirty="0">
              <a:solidFill>
                <a:schemeClr val="bg1"/>
              </a:solidFill>
              <a:latin typeface="+mn-lt"/>
              <a:cs typeface="Verdana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510477" y="6454111"/>
            <a:ext cx="894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Analysis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705240" y="6454111"/>
            <a:ext cx="89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Strategy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844621" y="6454111"/>
            <a:ext cx="1020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Financials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64320" y="6454112"/>
            <a:ext cx="1112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Conclusion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128662" y="6454111"/>
            <a:ext cx="1555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Implementation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6939752" y="6453588"/>
            <a:ext cx="60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Risks</a:t>
            </a:r>
            <a:endParaRPr lang="en-US" sz="1600" b="1" i="0" dirty="0"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46856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458251" y="6447109"/>
            <a:ext cx="1081659" cy="417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4569"/>
            <a:ext cx="8229600" cy="45259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60590"/>
            <a:ext cx="1250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Introduction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510477" y="6460590"/>
            <a:ext cx="894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000000"/>
                </a:solidFill>
                <a:latin typeface="+mn-lt"/>
                <a:cs typeface="Verdana"/>
              </a:rPr>
              <a:t>Analysis</a:t>
            </a:r>
            <a:endParaRPr lang="en-US" sz="1600" b="1" i="0" dirty="0">
              <a:solidFill>
                <a:srgbClr val="000000"/>
              </a:solidFill>
              <a:latin typeface="+mn-lt"/>
              <a:cs typeface="Verdana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705240" y="6454111"/>
            <a:ext cx="89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Strategy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844621" y="6454111"/>
            <a:ext cx="1020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Financials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7864320" y="6454112"/>
            <a:ext cx="1112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Conclusion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128662" y="6454111"/>
            <a:ext cx="1555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Implementation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939752" y="6453588"/>
            <a:ext cx="60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Risks</a:t>
            </a:r>
            <a:endParaRPr lang="en-US" sz="1600" b="1" i="0" dirty="0"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50699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705239" y="6440107"/>
            <a:ext cx="1016505" cy="417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527"/>
            <a:ext cx="8229600" cy="45259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6460590"/>
            <a:ext cx="1250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Introduction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510477" y="6454111"/>
            <a:ext cx="894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Analysis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05240" y="6454111"/>
            <a:ext cx="89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chemeClr val="bg1"/>
                </a:solidFill>
                <a:latin typeface="+mn-lt"/>
                <a:cs typeface="Verdana"/>
              </a:rPr>
              <a:t>Strategy</a:t>
            </a:r>
            <a:endParaRPr lang="en-US" sz="1600" b="1" i="0" dirty="0">
              <a:solidFill>
                <a:schemeClr val="bg1"/>
              </a:solidFill>
              <a:latin typeface="+mn-lt"/>
              <a:cs typeface="Verdana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844621" y="6454111"/>
            <a:ext cx="1020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Financials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864320" y="6454112"/>
            <a:ext cx="1112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Conclusion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128662" y="6454111"/>
            <a:ext cx="1555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Implementation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939752" y="6453588"/>
            <a:ext cx="60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Risks</a:t>
            </a:r>
            <a:endParaRPr lang="en-US" sz="1600" b="1" i="0" dirty="0"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5069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844620" y="6421219"/>
            <a:ext cx="1193331" cy="417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527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6460590"/>
            <a:ext cx="1250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Introduction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510477" y="6454111"/>
            <a:ext cx="894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Analysis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05240" y="6454111"/>
            <a:ext cx="89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Strategy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844621" y="6454111"/>
            <a:ext cx="1020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000000"/>
                </a:solidFill>
                <a:latin typeface="+mn-lt"/>
                <a:cs typeface="Verdana"/>
              </a:rPr>
              <a:t>Financials</a:t>
            </a:r>
            <a:endParaRPr lang="en-US" sz="1600" b="1" i="0" dirty="0">
              <a:solidFill>
                <a:srgbClr val="000000"/>
              </a:solidFill>
              <a:latin typeface="+mn-lt"/>
              <a:cs typeface="Verdana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864320" y="6454112"/>
            <a:ext cx="1112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Conclusion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128662" y="6454111"/>
            <a:ext cx="1555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Implementation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939752" y="6453588"/>
            <a:ext cx="60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Risks</a:t>
            </a:r>
            <a:endParaRPr lang="en-US" sz="1600" b="1" i="0" dirty="0"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50699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mplem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128661" y="6440107"/>
            <a:ext cx="1670008" cy="417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527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6460590"/>
            <a:ext cx="1250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Introduction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510477" y="6454111"/>
            <a:ext cx="894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Analysis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05240" y="6454111"/>
            <a:ext cx="89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Strategy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844621" y="6454111"/>
            <a:ext cx="1020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Financials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864320" y="6454112"/>
            <a:ext cx="1112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Conclusion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128662" y="6454111"/>
            <a:ext cx="1555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chemeClr val="bg1"/>
                </a:solidFill>
                <a:latin typeface="+mn-lt"/>
                <a:cs typeface="Verdana"/>
              </a:rPr>
              <a:t>Implementation</a:t>
            </a:r>
            <a:endParaRPr lang="en-US" sz="1600" b="1" i="0" dirty="0">
              <a:solidFill>
                <a:schemeClr val="bg1"/>
              </a:solidFill>
              <a:latin typeface="+mn-lt"/>
              <a:cs typeface="Verdana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939752" y="6453588"/>
            <a:ext cx="60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Risks</a:t>
            </a:r>
            <a:endParaRPr lang="en-US" sz="1600" b="1" i="0" dirty="0"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5069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is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6819609" y="6440107"/>
            <a:ext cx="919931" cy="417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527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6460590"/>
            <a:ext cx="1250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Introduction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510477" y="6454111"/>
            <a:ext cx="894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Analysis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05240" y="6454111"/>
            <a:ext cx="89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Strategy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844621" y="6454111"/>
            <a:ext cx="1020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Financials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864320" y="6454112"/>
            <a:ext cx="1112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Conclusion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128662" y="6454111"/>
            <a:ext cx="1555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Implementation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939752" y="6453588"/>
            <a:ext cx="60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chemeClr val="bg1"/>
                </a:solidFill>
                <a:latin typeface="+mn-lt"/>
                <a:cs typeface="Verdana"/>
              </a:rPr>
              <a:t>Risks</a:t>
            </a:r>
            <a:endParaRPr lang="en-US" sz="1600" b="1" i="0" dirty="0">
              <a:solidFill>
                <a:schemeClr val="bg1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447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7864319" y="6424197"/>
            <a:ext cx="1401169" cy="417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527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6460590"/>
            <a:ext cx="1250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Introduction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510477" y="6454111"/>
            <a:ext cx="894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Analysis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05240" y="6454111"/>
            <a:ext cx="89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Strategy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844621" y="6454111"/>
            <a:ext cx="1020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Financials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864320" y="6454112"/>
            <a:ext cx="1112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000000"/>
                </a:solidFill>
                <a:latin typeface="+mn-lt"/>
                <a:cs typeface="Verdana"/>
              </a:rPr>
              <a:t>Conclusion</a:t>
            </a:r>
            <a:endParaRPr lang="en-US" sz="1600" b="1" i="0" dirty="0">
              <a:solidFill>
                <a:srgbClr val="000000"/>
              </a:solidFill>
              <a:latin typeface="+mn-lt"/>
              <a:cs typeface="Verdana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128662" y="6454111"/>
            <a:ext cx="1555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Implementation</a:t>
            </a:r>
            <a:endParaRPr lang="en-US" sz="1600" b="1" i="0" dirty="0">
              <a:latin typeface="+mn-lt"/>
              <a:cs typeface="Verdana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939752" y="6453588"/>
            <a:ext cx="60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latin typeface="+mn-lt"/>
                <a:cs typeface="Verdana"/>
              </a:rPr>
              <a:t>Risks</a:t>
            </a:r>
            <a:endParaRPr lang="en-US" sz="1600" b="1" i="0" dirty="0"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447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192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7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7628"/>
            <a:ext cx="8229600" cy="4778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440106"/>
            <a:ext cx="9144000" cy="417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99393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457200" rtl="0" eaLnBrk="1" latinLnBrk="0" hangingPunct="1">
        <a:spcBef>
          <a:spcPct val="0"/>
        </a:spcBef>
        <a:buNone/>
        <a:defRPr sz="2800" b="0" i="0" kern="1200">
          <a:solidFill>
            <a:schemeClr val="tx1"/>
          </a:solidFill>
          <a:latin typeface="+mn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bg1"/>
          </a:solidFill>
          <a:latin typeface="+mn-lt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bg1"/>
          </a:solidFill>
          <a:latin typeface="+mn-lt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bg1"/>
          </a:solidFill>
          <a:latin typeface="+mn-lt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bg1"/>
          </a:solidFill>
          <a:latin typeface="+mn-lt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bg1"/>
          </a:solidFill>
          <a:latin typeface="+mn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6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diagramDrawing" Target="../diagrams/drawing17.xml"/><Relationship Id="rId18" Type="http://schemas.microsoft.com/office/2007/relationships/diagramDrawing" Target="../diagrams/drawing18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openxmlformats.org/officeDocument/2006/relationships/diagramColors" Target="../diagrams/colors17.xml"/><Relationship Id="rId17" Type="http://schemas.openxmlformats.org/officeDocument/2006/relationships/diagramColors" Target="../diagrams/colors18.xml"/><Relationship Id="rId2" Type="http://schemas.openxmlformats.org/officeDocument/2006/relationships/notesSlide" Target="../notesSlides/notesSlide2.xml"/><Relationship Id="rId16" Type="http://schemas.openxmlformats.org/officeDocument/2006/relationships/diagramQuickStyle" Target="../diagrams/quickStyl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11" Type="http://schemas.openxmlformats.org/officeDocument/2006/relationships/diagramQuickStyle" Target="../diagrams/quickStyle17.xml"/><Relationship Id="rId5" Type="http://schemas.openxmlformats.org/officeDocument/2006/relationships/diagramQuickStyle" Target="../diagrams/quickStyle16.xml"/><Relationship Id="rId15" Type="http://schemas.openxmlformats.org/officeDocument/2006/relationships/diagramLayout" Target="../diagrams/layout18.xml"/><Relationship Id="rId10" Type="http://schemas.openxmlformats.org/officeDocument/2006/relationships/diagramLayout" Target="../diagrams/layout17.xml"/><Relationship Id="rId4" Type="http://schemas.openxmlformats.org/officeDocument/2006/relationships/diagramLayout" Target="../diagrams/layout16.xml"/><Relationship Id="rId9" Type="http://schemas.openxmlformats.org/officeDocument/2006/relationships/diagramData" Target="../diagrams/data17.xml"/><Relationship Id="rId14" Type="http://schemas.openxmlformats.org/officeDocument/2006/relationships/diagramData" Target="../diagrams/data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28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29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34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35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3" Type="http://schemas.openxmlformats.org/officeDocument/2006/relationships/diagramLayout" Target="../diagrams/layout24.xml"/><Relationship Id="rId7" Type="http://schemas.openxmlformats.org/officeDocument/2006/relationships/diagramData" Target="../diagrams/data25.xml"/><Relationship Id="rId12" Type="http://schemas.openxmlformats.org/officeDocument/2006/relationships/image" Target="../media/image36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11" Type="http://schemas.microsoft.com/office/2007/relationships/diagramDrawing" Target="../diagrams/drawing25.xml"/><Relationship Id="rId5" Type="http://schemas.openxmlformats.org/officeDocument/2006/relationships/diagramColors" Target="../diagrams/colors24.xml"/><Relationship Id="rId10" Type="http://schemas.openxmlformats.org/officeDocument/2006/relationships/diagramColors" Target="../diagrams/colors25.xml"/><Relationship Id="rId4" Type="http://schemas.openxmlformats.org/officeDocument/2006/relationships/diagramQuickStyle" Target="../diagrams/quickStyle24.xml"/><Relationship Id="rId9" Type="http://schemas.openxmlformats.org/officeDocument/2006/relationships/diagramQuickStyle" Target="../diagrams/quickStyl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17" r="15170"/>
          <a:stretch/>
        </p:blipFill>
        <p:spPr>
          <a:xfrm>
            <a:off x="0" y="-792216"/>
            <a:ext cx="9144000" cy="76502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322968"/>
            <a:ext cx="9144000" cy="119213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Ashley Cornall</a:t>
            </a:r>
          </a:p>
          <a:p>
            <a:pPr algn="r"/>
            <a:r>
              <a:rPr lang="en-US" dirty="0"/>
              <a:t>Luke Bulling</a:t>
            </a:r>
          </a:p>
          <a:p>
            <a:pPr algn="r"/>
            <a:r>
              <a:rPr lang="en-US" dirty="0"/>
              <a:t>Rose He</a:t>
            </a:r>
          </a:p>
          <a:p>
            <a:pPr algn="r"/>
            <a:r>
              <a:rPr lang="en-US" dirty="0" err="1"/>
              <a:t>Edvince</a:t>
            </a:r>
            <a:r>
              <a:rPr lang="en-US" dirty="0"/>
              <a:t> </a:t>
            </a:r>
            <a:r>
              <a:rPr lang="en-US" dirty="0" err="1" smtClean="0"/>
              <a:t>Hermanoche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en-US" sz="1000" dirty="0" smtClean="0"/>
          </a:p>
          <a:p>
            <a:pPr algn="l"/>
            <a:r>
              <a:rPr lang="en-US" dirty="0" smtClean="0"/>
              <a:t>Hewlett-Packard</a:t>
            </a:r>
          </a:p>
        </p:txBody>
      </p:sp>
    </p:spTree>
    <p:extLst>
      <p:ext uri="{BB962C8B-B14F-4D97-AF65-F5344CB8AC3E}">
        <p14:creationId xmlns:p14="http://schemas.microsoft.com/office/powerpoint/2010/main" val="11154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49" t="-5688" r="8449" b="5119"/>
          <a:stretch/>
        </p:blipFill>
        <p:spPr bwMode="auto">
          <a:xfrm>
            <a:off x="5391876" y="1553370"/>
            <a:ext cx="2878998" cy="386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Innovation is what inspires tech talent the most</a:t>
            </a:r>
            <a:endParaRPr lang="en-NZ" dirty="0"/>
          </a:p>
        </p:txBody>
      </p:sp>
      <p:sp>
        <p:nvSpPr>
          <p:cNvPr id="4" name="Rounded Rectangle 3"/>
          <p:cNvSpPr/>
          <p:nvPr/>
        </p:nvSpPr>
        <p:spPr>
          <a:xfrm>
            <a:off x="5246364" y="3232729"/>
            <a:ext cx="3170022" cy="7581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400" dirty="0" smtClean="0"/>
              <a:t>Tech talent</a:t>
            </a:r>
            <a:endParaRPr lang="en-NZ" sz="4400" dirty="0"/>
          </a:p>
        </p:txBody>
      </p:sp>
      <p:sp>
        <p:nvSpPr>
          <p:cNvPr id="5" name="Rounded Rectangle 4"/>
          <p:cNvSpPr/>
          <p:nvPr/>
        </p:nvSpPr>
        <p:spPr>
          <a:xfrm>
            <a:off x="1100993" y="3196080"/>
            <a:ext cx="3170022" cy="7581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400" dirty="0" smtClean="0"/>
              <a:t>Innovation</a:t>
            </a:r>
            <a:endParaRPr lang="en-NZ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316524" y="5845213"/>
            <a:ext cx="8493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 smtClean="0">
                <a:solidFill>
                  <a:schemeClr val="bg1"/>
                </a:solidFill>
              </a:rPr>
              <a:t>If HP’s is not an innovative employer, tech talent will go elsewhere.</a:t>
            </a: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3530" y="1914186"/>
            <a:ext cx="2031356" cy="4166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Security</a:t>
            </a:r>
            <a:endParaRPr lang="en-NZ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573530" y="2504497"/>
            <a:ext cx="2031356" cy="4166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Benefits</a:t>
            </a:r>
            <a:endParaRPr lang="en-NZ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573531" y="4204048"/>
            <a:ext cx="2031356" cy="4166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Balance</a:t>
            </a:r>
            <a:endParaRPr lang="en-NZ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573530" y="4773135"/>
            <a:ext cx="2031356" cy="4166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Advancement</a:t>
            </a:r>
            <a:endParaRPr lang="en-NZ" sz="2400" dirty="0"/>
          </a:p>
        </p:txBody>
      </p:sp>
      <p:sp>
        <p:nvSpPr>
          <p:cNvPr id="14" name="Isosceles Triangle 13"/>
          <p:cNvSpPr/>
          <p:nvPr/>
        </p:nvSpPr>
        <p:spPr>
          <a:xfrm rot="5400000">
            <a:off x="4380052" y="3255401"/>
            <a:ext cx="812157" cy="693515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2947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HP Human Power has three key parts</a:t>
            </a:r>
            <a:endParaRPr lang="en-NZ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1526230"/>
              </p:ext>
            </p:extLst>
          </p:nvPr>
        </p:nvGraphicFramePr>
        <p:xfrm>
          <a:off x="660400" y="1735591"/>
          <a:ext cx="7823200" cy="3968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288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An innovative HP needs the right culture </a:t>
            </a:r>
            <a:r>
              <a:rPr lang="en-NZ" i="1" dirty="0" smtClean="0"/>
              <a:t>and</a:t>
            </a:r>
            <a:r>
              <a:rPr lang="en-NZ" dirty="0" smtClean="0"/>
              <a:t> products</a:t>
            </a:r>
            <a:endParaRPr lang="en-NZ" dirty="0"/>
          </a:p>
        </p:txBody>
      </p:sp>
      <p:sp>
        <p:nvSpPr>
          <p:cNvPr id="12" name="Rounded Rectangle 11"/>
          <p:cNvSpPr/>
          <p:nvPr/>
        </p:nvSpPr>
        <p:spPr>
          <a:xfrm>
            <a:off x="200741" y="4113569"/>
            <a:ext cx="3452732" cy="14018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600" dirty="0" smtClean="0"/>
              <a:t>Innovative culture</a:t>
            </a:r>
            <a:endParaRPr lang="en-NZ" sz="3600" dirty="0"/>
          </a:p>
        </p:txBody>
      </p:sp>
      <p:sp>
        <p:nvSpPr>
          <p:cNvPr id="13" name="Rounded Rectangle 12"/>
          <p:cNvSpPr/>
          <p:nvPr/>
        </p:nvSpPr>
        <p:spPr>
          <a:xfrm>
            <a:off x="5522336" y="4113569"/>
            <a:ext cx="3452732" cy="14018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600" dirty="0" smtClean="0"/>
              <a:t>Innovative products</a:t>
            </a:r>
            <a:endParaRPr lang="en-NZ" sz="3600" dirty="0"/>
          </a:p>
        </p:txBody>
      </p:sp>
      <p:sp>
        <p:nvSpPr>
          <p:cNvPr id="15" name="Rounded Rectangle 14"/>
          <p:cNvSpPr/>
          <p:nvPr/>
        </p:nvSpPr>
        <p:spPr>
          <a:xfrm>
            <a:off x="2322792" y="1524001"/>
            <a:ext cx="4662208" cy="15427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600" dirty="0" smtClean="0"/>
              <a:t>Innovative HP</a:t>
            </a:r>
            <a:endParaRPr lang="en-NZ" sz="3600" dirty="0"/>
          </a:p>
        </p:txBody>
      </p:sp>
      <p:sp>
        <p:nvSpPr>
          <p:cNvPr id="19" name="Left-Right Arrow 18"/>
          <p:cNvSpPr/>
          <p:nvPr/>
        </p:nvSpPr>
        <p:spPr>
          <a:xfrm>
            <a:off x="3863946" y="4458270"/>
            <a:ext cx="1579900" cy="732995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Down Arrow 20"/>
          <p:cNvSpPr/>
          <p:nvPr/>
        </p:nvSpPr>
        <p:spPr>
          <a:xfrm>
            <a:off x="2656300" y="3291624"/>
            <a:ext cx="997173" cy="57507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Down Arrow 22"/>
          <p:cNvSpPr/>
          <p:nvPr/>
        </p:nvSpPr>
        <p:spPr>
          <a:xfrm>
            <a:off x="5745297" y="3291624"/>
            <a:ext cx="997173" cy="57507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16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25095" y="2704084"/>
            <a:ext cx="2257146" cy="1470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NZ" sz="2400" dirty="0" err="1" smtClean="0">
                <a:solidFill>
                  <a:schemeClr val="bg1"/>
                </a:solidFill>
              </a:rPr>
              <a:t>Upskill</a:t>
            </a:r>
            <a:endParaRPr lang="en-NZ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NZ" sz="2400" dirty="0" smtClean="0">
                <a:solidFill>
                  <a:schemeClr val="bg1"/>
                </a:solidFill>
              </a:rPr>
              <a:t>Support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4426" y="2704084"/>
            <a:ext cx="2257146" cy="1470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NZ" sz="2400" dirty="0" smtClean="0">
                <a:solidFill>
                  <a:schemeClr val="bg1"/>
                </a:solidFill>
              </a:rPr>
              <a:t>Career path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NZ" sz="2400" dirty="0" smtClean="0">
                <a:solidFill>
                  <a:schemeClr val="bg1"/>
                </a:solidFill>
              </a:rPr>
              <a:t>Secondment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NZ" sz="2400" dirty="0" smtClean="0">
                <a:solidFill>
                  <a:schemeClr val="bg1"/>
                </a:solidFill>
              </a:rPr>
              <a:t>Walk the talk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Cultural change requires commitment from three angles</a:t>
            </a:r>
            <a:endParaRPr lang="en-NZ" dirty="0"/>
          </a:p>
        </p:txBody>
      </p:sp>
      <p:sp>
        <p:nvSpPr>
          <p:cNvPr id="7" name="Rectangle 6"/>
          <p:cNvSpPr/>
          <p:nvPr/>
        </p:nvSpPr>
        <p:spPr>
          <a:xfrm>
            <a:off x="518252" y="2704083"/>
            <a:ext cx="2257146" cy="1470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NZ" sz="2400" dirty="0" smtClean="0">
                <a:solidFill>
                  <a:schemeClr val="bg1"/>
                </a:solidFill>
              </a:rPr>
              <a:t>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NZ" sz="2400" dirty="0" smtClean="0">
                <a:solidFill>
                  <a:schemeClr val="bg1"/>
                </a:solidFill>
              </a:rPr>
              <a:t>Phone App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NZ" sz="2400" dirty="0" smtClean="0">
                <a:solidFill>
                  <a:schemeClr val="bg1"/>
                </a:solidFill>
              </a:rPr>
              <a:t>Poach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0499" y="1436913"/>
            <a:ext cx="2659248" cy="12506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dirty="0" smtClean="0"/>
              <a:t>Recruit</a:t>
            </a:r>
            <a:endParaRPr lang="en-NZ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3192826" y="1436914"/>
            <a:ext cx="2659248" cy="12506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dirty="0" smtClean="0"/>
              <a:t>Retain</a:t>
            </a:r>
            <a:endParaRPr lang="en-NZ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6095016" y="1436914"/>
            <a:ext cx="2659248" cy="12506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dirty="0" smtClean="0"/>
              <a:t>Develop</a:t>
            </a:r>
            <a:endParaRPr lang="en-NZ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911"/>
          <a:stretch/>
        </p:blipFill>
        <p:spPr bwMode="auto">
          <a:xfrm>
            <a:off x="515084" y="4581473"/>
            <a:ext cx="8063989" cy="148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84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t="50000" r="76950" b="4812"/>
          <a:stretch/>
        </p:blipFill>
        <p:spPr bwMode="auto">
          <a:xfrm>
            <a:off x="-393033" y="1192132"/>
            <a:ext cx="2076690" cy="517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17480" y="2129742"/>
            <a:ext cx="1261641" cy="3541853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An innovative HP needs fresh product ideas</a:t>
            </a:r>
            <a:endParaRPr lang="en-NZ" dirty="0"/>
          </a:p>
        </p:txBody>
      </p:sp>
      <p:sp>
        <p:nvSpPr>
          <p:cNvPr id="4" name="Rounded Rectangle 3"/>
          <p:cNvSpPr/>
          <p:nvPr/>
        </p:nvSpPr>
        <p:spPr>
          <a:xfrm>
            <a:off x="3442919" y="1493133"/>
            <a:ext cx="2210764" cy="925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New developments</a:t>
            </a:r>
            <a:endParaRPr lang="en-NZ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2100256" y="2629382"/>
            <a:ext cx="2210764" cy="925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Excites tech talent</a:t>
            </a:r>
            <a:endParaRPr lang="en-NZ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4687197" y="2629382"/>
            <a:ext cx="2210764" cy="925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Pleases customers</a:t>
            </a:r>
            <a:endParaRPr lang="en-NZ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3442919" y="5061996"/>
            <a:ext cx="2210764" cy="925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New ideas</a:t>
            </a:r>
            <a:endParaRPr lang="en-NZ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3442919" y="3800355"/>
            <a:ext cx="2210764" cy="925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Know how to generate ideas</a:t>
            </a:r>
            <a:endParaRPr lang="en-NZ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50000" r="50000" b="4812"/>
          <a:stretch/>
        </p:blipFill>
        <p:spPr bwMode="auto">
          <a:xfrm>
            <a:off x="7444107" y="1192131"/>
            <a:ext cx="2076690" cy="517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73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An innovative HP is easier to integrate</a:t>
            </a:r>
            <a:endParaRPr lang="en-NZ" dirty="0"/>
          </a:p>
        </p:txBody>
      </p:sp>
      <p:sp>
        <p:nvSpPr>
          <p:cNvPr id="5" name="Rounded Rectangle 4"/>
          <p:cNvSpPr/>
          <p:nvPr/>
        </p:nvSpPr>
        <p:spPr>
          <a:xfrm>
            <a:off x="457200" y="1423687"/>
            <a:ext cx="3572719" cy="11111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Integrating acquisitions</a:t>
            </a:r>
            <a:endParaRPr lang="en-NZ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4980971" y="1423687"/>
            <a:ext cx="3572719" cy="11111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Integrating HP globally</a:t>
            </a:r>
            <a:endParaRPr lang="en-NZ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457201" y="3520633"/>
            <a:ext cx="3572719" cy="11111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Innovative HP </a:t>
            </a:r>
            <a:br>
              <a:rPr lang="en-NZ" sz="2400" dirty="0" smtClean="0"/>
            </a:br>
            <a:r>
              <a:rPr lang="en-NZ" sz="2400" dirty="0" smtClean="0"/>
              <a:t>is a better fit</a:t>
            </a:r>
            <a:endParaRPr lang="en-NZ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4980971" y="3520633"/>
            <a:ext cx="3572719" cy="11111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Tweak culture and structure</a:t>
            </a:r>
            <a:endParaRPr lang="en-NZ" sz="2400" dirty="0"/>
          </a:p>
        </p:txBody>
      </p:sp>
      <p:sp>
        <p:nvSpPr>
          <p:cNvPr id="9" name="Down Arrow 8"/>
          <p:cNvSpPr/>
          <p:nvPr/>
        </p:nvSpPr>
        <p:spPr>
          <a:xfrm>
            <a:off x="1421756" y="2673752"/>
            <a:ext cx="1643605" cy="76392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Down Arrow 9"/>
          <p:cNvSpPr/>
          <p:nvPr/>
        </p:nvSpPr>
        <p:spPr>
          <a:xfrm>
            <a:off x="5945527" y="2673751"/>
            <a:ext cx="1643605" cy="76392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45346" r="2149" b="16267"/>
          <a:stretch/>
        </p:blipFill>
        <p:spPr bwMode="auto">
          <a:xfrm>
            <a:off x="457200" y="4905829"/>
            <a:ext cx="3572719" cy="137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t="46346" r="3822" b="21440"/>
          <a:stretch/>
        </p:blipFill>
        <p:spPr bwMode="auto">
          <a:xfrm>
            <a:off x="4980970" y="4927142"/>
            <a:ext cx="3572718" cy="134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42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zh-CN" dirty="0" smtClean="0"/>
              <a:t>HP is currently valued at $115B</a:t>
            </a:r>
            <a:endParaRPr lang="zh-CN" altLang="en-US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-221673" y="1590963"/>
          <a:ext cx="464127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44836" y="2151665"/>
          <a:ext cx="3519055" cy="3503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478"/>
                <a:gridCol w="1464577"/>
              </a:tblGrid>
              <a:tr h="58388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 dirty="0"/>
                        <a:t>Assumptions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/>
                        <a:t>Revenue growth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7%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/>
                        <a:t>EBITDA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10%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NZ" altLang="zh-CN" sz="1800" u="none" strike="noStrike" dirty="0" smtClean="0"/>
                        <a:t>Capex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altLang="zh-CN" sz="1800" u="none" strike="noStrike" dirty="0" smtClean="0"/>
                        <a:t>$4B</a:t>
                      </a:r>
                      <a:r>
                        <a:rPr lang="zh-CN" altLang="en-US" sz="1800" u="none" strike="noStrike" dirty="0"/>
                        <a:t>　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/>
                        <a:t>WACC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10%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NZ" sz="18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Tax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altLang="zh-CN" sz="18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18%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HP Human Power has three key parts</a:t>
            </a:r>
            <a:endParaRPr lang="en-NZ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378125"/>
              </p:ext>
            </p:extLst>
          </p:nvPr>
        </p:nvGraphicFramePr>
        <p:xfrm>
          <a:off x="457200" y="1808163"/>
          <a:ext cx="8038618" cy="3863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288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zh-CN" dirty="0" smtClean="0"/>
              <a:t>Culture will be revitalised with HP Human Power</a:t>
            </a:r>
            <a:endParaRPr lang="zh-CN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677889" y="2151665"/>
          <a:ext cx="2410691" cy="3503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398"/>
                <a:gridCol w="1003293"/>
              </a:tblGrid>
              <a:tr h="58388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 dirty="0"/>
                        <a:t>Assumptions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/>
                        <a:t>Salary increase for 10% staff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5%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 smtClean="0"/>
                        <a:t>Secondment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1% of staff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NZ" altLang="zh-CN" sz="1800" u="none" strike="noStrike" dirty="0" smtClean="0"/>
                        <a:t>Poaching fund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altLang="zh-CN" sz="1800" u="none" strike="noStrike" dirty="0" smtClean="0"/>
                        <a:t>$10M</a:t>
                      </a:r>
                      <a:r>
                        <a:rPr lang="zh-CN" altLang="en-US" sz="1800" u="none" strike="noStrike" dirty="0"/>
                        <a:t>　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/>
                        <a:t>Professional development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$1 -1.5M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NZ" sz="18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Culture Fund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altLang="zh-CN" sz="18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$5M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-1" y="858983"/>
          <a:ext cx="6871855" cy="520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280" y="5820001"/>
            <a:ext cx="7715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zh-CN" dirty="0" smtClean="0"/>
              <a:t>Products sees more innovative ideas generated</a:t>
            </a:r>
            <a:endParaRPr lang="zh-CN" alt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-1" y="858983"/>
          <a:ext cx="6871855" cy="520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677889" y="2151665"/>
          <a:ext cx="2410691" cy="2919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398"/>
                <a:gridCol w="1003293"/>
              </a:tblGrid>
              <a:tr h="58388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 dirty="0"/>
                        <a:t>Assumptions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/>
                        <a:t>Innovation Fund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$15M</a:t>
                      </a:r>
                    </a:p>
                    <a:p>
                      <a:pPr algn="r" fontAlgn="ctr"/>
                      <a:r>
                        <a:rPr lang="en-US" altLang="zh-CN" sz="1800" u="none" strike="noStrike" dirty="0" smtClean="0"/>
                        <a:t>→$12M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/>
                        <a:t>Ideas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5→15 </a:t>
                      </a:r>
                      <a:r>
                        <a:rPr lang="en-US" altLang="zh-CN" sz="1800" u="none" strike="noStrike" dirty="0" err="1" smtClean="0"/>
                        <a:t>p.a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 smtClean="0"/>
                        <a:t>Avg</a:t>
                      </a:r>
                      <a:r>
                        <a:rPr lang="en-US" sz="1800" u="none" strike="noStrike" baseline="0" dirty="0" smtClean="0"/>
                        <a:t> Rev / idea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altLang="zh-CN" sz="18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$10M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NZ" altLang="zh-CN" sz="1800" u="none" strike="noStrike" dirty="0" smtClean="0"/>
                        <a:t>EBITDA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altLang="zh-CN" sz="1800" u="none" strike="noStrike" dirty="0" smtClean="0"/>
                        <a:t>10%</a:t>
                      </a:r>
                      <a:r>
                        <a:rPr lang="zh-CN" altLang="en-US" sz="1800" u="none" strike="noStrike" dirty="0"/>
                        <a:t>　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521" y="5791426"/>
            <a:ext cx="1609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26108253"/>
              </p:ext>
            </p:extLst>
          </p:nvPr>
        </p:nvGraphicFramePr>
        <p:xfrm>
          <a:off x="176028" y="1257482"/>
          <a:ext cx="8688214" cy="4992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Attract, retain, engage, integrate &amp; develop talent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70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zh-CN" dirty="0" smtClean="0"/>
              <a:t>Integration will align new staff with HP’s culture</a:t>
            </a:r>
            <a:endParaRPr lang="zh-CN" alt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-1" y="858983"/>
          <a:ext cx="6871855" cy="520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677889" y="2151665"/>
          <a:ext cx="2410691" cy="1167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398"/>
                <a:gridCol w="1003293"/>
              </a:tblGrid>
              <a:tr h="58388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 dirty="0"/>
                        <a:t>Assumptions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/>
                        <a:t>Integration Fund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$10M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583" y="5750847"/>
            <a:ext cx="25717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altLang="zh-CN" dirty="0" smtClean="0"/>
              <a:t>Incremental Profit will come from cost reductions as well as extra profit</a:t>
            </a:r>
            <a:endParaRPr lang="zh-CN" alt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-1" y="858983"/>
          <a:ext cx="6871855" cy="520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677889" y="2151665"/>
          <a:ext cx="2410691" cy="2919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398"/>
                <a:gridCol w="1003293"/>
              </a:tblGrid>
              <a:tr h="58388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 dirty="0"/>
                        <a:t>Assumptions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/>
                        <a:t>Productive efficiency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30% of staff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/>
                        <a:t>Incremental productivity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2hrs/wk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NZ" altLang="zh-CN" sz="1800" u="none" strike="noStrike" dirty="0" smtClean="0"/>
                        <a:t>Profit/hr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altLang="zh-CN" sz="1800" u="none" strike="noStrike" dirty="0" smtClean="0"/>
                        <a:t>$1000</a:t>
                      </a:r>
                      <a:r>
                        <a:rPr lang="zh-CN" altLang="en-US" sz="1800" u="none" strike="noStrike" dirty="0"/>
                        <a:t>　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/>
                        <a:t>Reduction in operating cost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0.2%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529" y="5717740"/>
            <a:ext cx="40195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zh-CN" dirty="0" smtClean="0"/>
              <a:t>This will provide $1.8B in value</a:t>
            </a:r>
            <a:endParaRPr lang="zh-CN" alt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-1" y="858983"/>
          <a:ext cx="6871855" cy="520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677889" y="2151665"/>
          <a:ext cx="2410691" cy="2335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398"/>
                <a:gridCol w="1003293"/>
              </a:tblGrid>
              <a:tr h="58388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 dirty="0"/>
                        <a:t>Assumptions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NZ" sz="18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Tax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18%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/>
                        <a:t>WACC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800" u="none" strike="noStrike" dirty="0" smtClean="0"/>
                        <a:t>10%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583883">
                <a:tc>
                  <a:txBody>
                    <a:bodyPr/>
                    <a:lstStyle/>
                    <a:p>
                      <a:pPr algn="l" fontAlgn="ctr"/>
                      <a:r>
                        <a:rPr lang="en-NZ" altLang="zh-CN" sz="1800" u="none" strike="noStrike" dirty="0" smtClean="0"/>
                        <a:t>g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NZ" altLang="zh-CN" sz="1800" u="none" strike="noStrike" dirty="0" smtClean="0"/>
                        <a:t>4%</a:t>
                      </a:r>
                      <a:r>
                        <a:rPr lang="zh-CN" altLang="en-US" sz="1800" u="none" strike="noStrike" dirty="0"/>
                        <a:t>　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402" y="5734276"/>
            <a:ext cx="45910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zh-CN" dirty="0" smtClean="0"/>
              <a:t>Additionally, a successful idea can generate $5.5B</a:t>
            </a:r>
            <a:endParaRPr lang="zh-CN" alt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-180115" y="928259"/>
          <a:ext cx="8686800" cy="5500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altLang="zh-CN" dirty="0" smtClean="0"/>
              <a:t>Altogether HP Human Power increases HP’s value by $7.3B</a:t>
            </a:r>
            <a:endParaRPr lang="zh-CN" alt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523999" y="1452420"/>
          <a:ext cx="6636327" cy="464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altLang="zh-CN" dirty="0" smtClean="0"/>
              <a:t>Additionally, productivity will increase by 2hrs/wk</a:t>
            </a:r>
            <a:endParaRPr lang="zh-CN" alt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457200" y="1192132"/>
          <a:ext cx="8686800" cy="5139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/>
        </p:nvGraphicFramePr>
        <p:xfrm>
          <a:off x="0" y="1192132"/>
          <a:ext cx="8686800" cy="5236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7494"/>
          </a:xfrm>
        </p:spPr>
        <p:txBody>
          <a:bodyPr>
            <a:normAutofit fontScale="90000"/>
          </a:bodyPr>
          <a:lstStyle/>
          <a:p>
            <a:r>
              <a:rPr lang="en-NZ" altLang="zh-CN" dirty="0" smtClean="0"/>
              <a:t>Overall, HP Human Power will result in HP being </a:t>
            </a:r>
            <a:br>
              <a:rPr lang="en-NZ" altLang="zh-CN" dirty="0" smtClean="0"/>
            </a:br>
            <a:r>
              <a:rPr lang="en-NZ" altLang="zh-CN" dirty="0" smtClean="0"/>
              <a:t>valued over $122B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HP Human Power has three key parts</a:t>
            </a:r>
            <a:endParaRPr lang="en-NZ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1526230"/>
              </p:ext>
            </p:extLst>
          </p:nvPr>
        </p:nvGraphicFramePr>
        <p:xfrm>
          <a:off x="660400" y="1735591"/>
          <a:ext cx="7823200" cy="3968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288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Establish culture now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35461" y="1514623"/>
          <a:ext cx="5050913" cy="4851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2027950" y="1296220"/>
          <a:ext cx="6096000" cy="4863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5682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Attract innovative people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0825" y="1338695"/>
          <a:ext cx="5819950" cy="376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4"/>
          <p:cNvGrpSpPr/>
          <p:nvPr/>
        </p:nvGrpSpPr>
        <p:grpSpPr>
          <a:xfrm>
            <a:off x="457201" y="5471742"/>
            <a:ext cx="8131900" cy="854962"/>
            <a:chOff x="3013273" y="1446732"/>
            <a:chExt cx="2065968" cy="1239581"/>
          </a:xfrm>
        </p:grpSpPr>
        <p:sp>
          <p:nvSpPr>
            <p:cNvPr id="6" name="Rectangle 5"/>
            <p:cNvSpPr/>
            <p:nvPr/>
          </p:nvSpPr>
          <p:spPr>
            <a:xfrm>
              <a:off x="3013273" y="1446732"/>
              <a:ext cx="2065968" cy="123958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3013273" y="1446732"/>
              <a:ext cx="2065968" cy="123958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smtClean="0"/>
                <a:t>A culture of innovation </a:t>
              </a:r>
              <a:r>
                <a:rPr lang="en-US" sz="2500" dirty="0" smtClean="0"/>
                <a:t>attracts the best talent</a:t>
              </a:r>
              <a:endParaRPr lang="en-US" sz="2500" kern="1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5310" y="1462060"/>
            <a:ext cx="2655368" cy="3519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Resources strategies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62732" y="1379842"/>
            <a:ext cx="3608850" cy="5163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Innovation Competition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162732" y="2614426"/>
            <a:ext cx="3608850" cy="5163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Flexible work hours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162732" y="3231718"/>
            <a:ext cx="3608850" cy="5163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Defined career paths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162732" y="4466302"/>
            <a:ext cx="3608850" cy="5163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Business social media</a:t>
            </a:r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162732" y="1997134"/>
            <a:ext cx="3608850" cy="5163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Smartphone application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162732" y="3849010"/>
            <a:ext cx="3608850" cy="5163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Secondment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162732" y="5083594"/>
            <a:ext cx="3608850" cy="5163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Professional development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162732" y="5700883"/>
            <a:ext cx="3608850" cy="5163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Seniors ‘Walk the Talk’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066715" y="1542241"/>
            <a:ext cx="4884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Target those who have capabilities, but don’t yet know that they want to work at HP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69016" y="5245993"/>
            <a:ext cx="4884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Fortnightly seminars; celebrate success &amp; demonstrate process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403" y="2401020"/>
            <a:ext cx="4047545" cy="269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a HP university innovation competition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457200" y="1396999"/>
          <a:ext cx="6096000" cy="4563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5679749" y="1397000"/>
            <a:ext cx="2765751" cy="2281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Similar to Microsoft Imagine Cup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6553200" y="3397250"/>
            <a:ext cx="2400300" cy="25630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Attract Talent Early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 Smartphone application</a:t>
            </a:r>
            <a:endParaRPr lang="en-US" dirty="0"/>
          </a:p>
        </p:txBody>
      </p:sp>
      <p:graphicFrame>
        <p:nvGraphicFramePr>
          <p:cNvPr id="14" name="Diagram 13"/>
          <p:cNvGraphicFramePr/>
          <p:nvPr/>
        </p:nvGraphicFramePr>
        <p:xfrm>
          <a:off x="-2454187" y="1224810"/>
          <a:ext cx="14251508" cy="1314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/>
          <p:cNvGraphicFramePr/>
          <p:nvPr/>
        </p:nvGraphicFramePr>
        <p:xfrm>
          <a:off x="409031" y="2690467"/>
          <a:ext cx="8417432" cy="3034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3" name="Group 15"/>
          <p:cNvGrpSpPr/>
          <p:nvPr/>
        </p:nvGrpSpPr>
        <p:grpSpPr>
          <a:xfrm>
            <a:off x="1119454" y="5467028"/>
            <a:ext cx="7448673" cy="839425"/>
            <a:chOff x="3624113" y="937"/>
            <a:chExt cx="2188525" cy="1313115"/>
          </a:xfrm>
        </p:grpSpPr>
        <p:sp>
          <p:nvSpPr>
            <p:cNvPr id="17" name="Rectangle 16"/>
            <p:cNvSpPr/>
            <p:nvPr/>
          </p:nvSpPr>
          <p:spPr>
            <a:xfrm>
              <a:off x="3624113" y="937"/>
              <a:ext cx="2188525" cy="131311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3624113" y="937"/>
              <a:ext cx="2188525" cy="131311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/>
                <a:t>Engage with emerging talents</a:t>
              </a:r>
              <a:endParaRPr lang="en-US" sz="36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Retain thinkers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3513616" y="1278228"/>
          <a:ext cx="5075485" cy="4113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5"/>
          <p:cNvGrpSpPr/>
          <p:nvPr/>
        </p:nvGrpSpPr>
        <p:grpSpPr>
          <a:xfrm>
            <a:off x="457201" y="5471742"/>
            <a:ext cx="8131900" cy="854962"/>
            <a:chOff x="3013273" y="1446732"/>
            <a:chExt cx="2065968" cy="1239581"/>
          </a:xfrm>
        </p:grpSpPr>
        <p:sp>
          <p:nvSpPr>
            <p:cNvPr id="7" name="Rectangle 6"/>
            <p:cNvSpPr/>
            <p:nvPr/>
          </p:nvSpPr>
          <p:spPr>
            <a:xfrm>
              <a:off x="3013273" y="1446732"/>
              <a:ext cx="2065968" cy="123958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3013273" y="1446732"/>
              <a:ext cx="2065968" cy="123958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dirty="0" smtClean="0"/>
                <a:t>Ensure that innovators continue to add value to HP</a:t>
              </a:r>
              <a:endParaRPr lang="en-US" sz="2500" kern="1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 l="19547" r="11111" b="6398"/>
          <a:stretch>
            <a:fillRect/>
          </a:stretch>
        </p:blipFill>
        <p:spPr>
          <a:xfrm>
            <a:off x="666750" y="1278228"/>
            <a:ext cx="3987800" cy="4113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/>
        </p:nvGraphicFramePr>
        <p:xfrm>
          <a:off x="-193752" y="1192128"/>
          <a:ext cx="8229600" cy="4407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</a:t>
            </a:r>
            <a:r>
              <a:rPr lang="en-US" dirty="0" err="1" smtClean="0"/>
              <a:t>Secondments</a:t>
            </a:r>
            <a:r>
              <a:rPr lang="en-US" dirty="0" smtClean="0"/>
              <a:t> available to employees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7377" y="1565796"/>
            <a:ext cx="2364622" cy="349250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/>
        </p:nvGraphicFramePr>
        <p:xfrm>
          <a:off x="457199" y="5599411"/>
          <a:ext cx="8229601" cy="715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6888946" y="1192132"/>
          <a:ext cx="210435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3" name="Group 7"/>
          <p:cNvGrpSpPr/>
          <p:nvPr/>
        </p:nvGrpSpPr>
        <p:grpSpPr>
          <a:xfrm>
            <a:off x="6888946" y="4338142"/>
            <a:ext cx="2104358" cy="720154"/>
            <a:chOff x="0" y="85746"/>
            <a:chExt cx="2104358" cy="1030573"/>
          </a:xfrm>
        </p:grpSpPr>
        <p:sp>
          <p:nvSpPr>
            <p:cNvPr id="11" name="Rectangle 10"/>
            <p:cNvSpPr/>
            <p:nvPr/>
          </p:nvSpPr>
          <p:spPr>
            <a:xfrm>
              <a:off x="0" y="85746"/>
              <a:ext cx="2104358" cy="10305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0" y="85746"/>
              <a:ext cx="2104358" cy="10305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912" tIns="105664" rIns="184912" bIns="105664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/>
                <a:t>1% take-up</a:t>
              </a:r>
              <a:endParaRPr lang="en-US" sz="26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917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Verdana"/>
              </a:rPr>
              <a:t>Be at the forefront of ideas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Verdana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2045156" y="1463615"/>
          <a:ext cx="6969676" cy="3723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5"/>
          <p:cNvGrpSpPr/>
          <p:nvPr/>
        </p:nvGrpSpPr>
        <p:grpSpPr>
          <a:xfrm>
            <a:off x="457200" y="5273317"/>
            <a:ext cx="8229599" cy="1030573"/>
            <a:chOff x="0" y="85746"/>
            <a:chExt cx="2104358" cy="1030573"/>
          </a:xfrm>
        </p:grpSpPr>
        <p:sp>
          <p:nvSpPr>
            <p:cNvPr id="7" name="Rectangle 6"/>
            <p:cNvSpPr/>
            <p:nvPr/>
          </p:nvSpPr>
          <p:spPr>
            <a:xfrm>
              <a:off x="0" y="85746"/>
              <a:ext cx="2104358" cy="10305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0" y="85746"/>
              <a:ext cx="2104358" cy="10305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84912" tIns="105664" rIns="184912" bIns="105664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/>
                <a:t>Stimulat</a:t>
              </a:r>
              <a:r>
                <a:rPr lang="en-US" sz="2600" dirty="0" smtClean="0"/>
                <a:t>e culture and innovation with ideas</a:t>
              </a:r>
              <a:endParaRPr lang="en-US" sz="2600" kern="12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99" y="1463615"/>
            <a:ext cx="1851857" cy="3723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7494"/>
          </a:xfrm>
        </p:spPr>
        <p:txBody>
          <a:bodyPr/>
          <a:lstStyle/>
          <a:p>
            <a:r>
              <a:rPr lang="en-US" dirty="0" smtClean="0"/>
              <a:t>Use external and internal mediums to generate ideas</a:t>
            </a:r>
            <a:endParaRPr lang="en-US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6028048" y="1470289"/>
          <a:ext cx="2351032" cy="352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 l="9306" t="19294" r="44364"/>
          <a:stretch>
            <a:fillRect/>
          </a:stretch>
        </p:blipFill>
        <p:spPr>
          <a:xfrm flipH="1">
            <a:off x="4459632" y="1487984"/>
            <a:ext cx="1589633" cy="3472622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457200" y="5273317"/>
            <a:ext cx="8229599" cy="1030573"/>
            <a:chOff x="0" y="85746"/>
            <a:chExt cx="2104358" cy="1030573"/>
          </a:xfrm>
        </p:grpSpPr>
        <p:sp>
          <p:nvSpPr>
            <p:cNvPr id="9" name="Rectangle 8"/>
            <p:cNvSpPr/>
            <p:nvPr/>
          </p:nvSpPr>
          <p:spPr>
            <a:xfrm>
              <a:off x="0" y="85746"/>
              <a:ext cx="2104358" cy="10305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0" y="85746"/>
              <a:ext cx="2104358" cy="10305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84912" tIns="105664" rIns="184912" bIns="105664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/>
                <a:t>Stream from multiple sources</a:t>
              </a:r>
              <a:endParaRPr lang="en-US" sz="2600" kern="1200" dirty="0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7200" y="1483126"/>
          <a:ext cx="3952950" cy="349851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52950"/>
              </a:tblGrid>
              <a:tr h="5347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Internal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002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Side Project Support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174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Publishing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of Innovation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199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Company Project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days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174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Idea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generation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8765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Competition to redesign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interfaces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917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Verdana"/>
              </a:rPr>
              <a:t>Support employees with side projects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Verdana"/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371088" y="58067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5"/>
          <p:cNvGrpSpPr/>
          <p:nvPr/>
        </p:nvGrpSpPr>
        <p:grpSpPr>
          <a:xfrm>
            <a:off x="457200" y="5273317"/>
            <a:ext cx="8229599" cy="1030573"/>
            <a:chOff x="0" y="85746"/>
            <a:chExt cx="2104358" cy="1030573"/>
          </a:xfrm>
        </p:grpSpPr>
        <p:sp>
          <p:nvSpPr>
            <p:cNvPr id="7" name="Rectangle 6"/>
            <p:cNvSpPr/>
            <p:nvPr/>
          </p:nvSpPr>
          <p:spPr>
            <a:xfrm>
              <a:off x="0" y="85746"/>
              <a:ext cx="2104358" cy="10305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0" y="85746"/>
              <a:ext cx="2104358" cy="10305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84912" tIns="105664" rIns="184912" bIns="105664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/>
                <a:t>Encourage initiative within the company</a:t>
              </a:r>
              <a:endParaRPr lang="en-US" sz="26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74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Glean product enhancements from customers and users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2669467" y="1463614"/>
          <a:ext cx="6017333" cy="3293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5"/>
          <p:cNvGrpSpPr/>
          <p:nvPr/>
        </p:nvGrpSpPr>
        <p:grpSpPr>
          <a:xfrm>
            <a:off x="457200" y="5273317"/>
            <a:ext cx="8229599" cy="1030573"/>
            <a:chOff x="0" y="85746"/>
            <a:chExt cx="2104358" cy="1030573"/>
          </a:xfrm>
        </p:grpSpPr>
        <p:sp>
          <p:nvSpPr>
            <p:cNvPr id="7" name="Rectangle 6"/>
            <p:cNvSpPr/>
            <p:nvPr/>
          </p:nvSpPr>
          <p:spPr>
            <a:xfrm>
              <a:off x="0" y="85746"/>
              <a:ext cx="2104358" cy="10305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0" y="85746"/>
              <a:ext cx="2104358" cy="10305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84912" tIns="105664" rIns="184912" bIns="105664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/>
                <a:t>Engender resistance to system change by boosting customer satisfaction and user productivity</a:t>
              </a:r>
              <a:endParaRPr lang="en-US" sz="2600" kern="12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18" y="1613071"/>
            <a:ext cx="2467649" cy="2994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199" y="1278228"/>
          <a:ext cx="8229600" cy="3091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 the new acquisitions</a:t>
            </a:r>
            <a:endParaRPr lang="en-US" dirty="0"/>
          </a:p>
        </p:txBody>
      </p:sp>
      <p:grpSp>
        <p:nvGrpSpPr>
          <p:cNvPr id="2" name="Group 5"/>
          <p:cNvGrpSpPr/>
          <p:nvPr/>
        </p:nvGrpSpPr>
        <p:grpSpPr>
          <a:xfrm>
            <a:off x="457200" y="5414502"/>
            <a:ext cx="8229599" cy="707720"/>
            <a:chOff x="0" y="85746"/>
            <a:chExt cx="2104358" cy="1030573"/>
          </a:xfrm>
        </p:grpSpPr>
        <p:sp>
          <p:nvSpPr>
            <p:cNvPr id="7" name="Rectangle 6"/>
            <p:cNvSpPr/>
            <p:nvPr/>
          </p:nvSpPr>
          <p:spPr>
            <a:xfrm>
              <a:off x="0" y="85746"/>
              <a:ext cx="2104358" cy="10305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0" y="85746"/>
              <a:ext cx="2104358" cy="10305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84912" tIns="105664" rIns="184912" bIns="105664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dirty="0" smtClean="0"/>
                <a:t>Improved culture and innovation can be transplanted</a:t>
              </a:r>
              <a:endParaRPr lang="en-US" sz="2600" kern="12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8" y="4182602"/>
            <a:ext cx="8229601" cy="123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Cater to the differences between the US and overseas 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457200" y="5406163"/>
            <a:ext cx="8229600" cy="927327"/>
            <a:chOff x="0" y="0"/>
            <a:chExt cx="8229600" cy="927327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8229600" cy="9273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0" y="0"/>
              <a:ext cx="8229600" cy="9273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smtClean="0"/>
                <a:t>Create the right mix between HP global and local application</a:t>
              </a:r>
              <a:endParaRPr lang="en-US" sz="2400" kern="1200" dirty="0"/>
            </a:p>
          </p:txBody>
        </p:sp>
      </p:grpSp>
      <p:graphicFrame>
        <p:nvGraphicFramePr>
          <p:cNvPr id="7" name="Diagram 6"/>
          <p:cNvGraphicFramePr/>
          <p:nvPr/>
        </p:nvGraphicFramePr>
        <p:xfrm>
          <a:off x="0" y="1192132"/>
          <a:ext cx="9144000" cy="1680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3048000" y="3077893"/>
          <a:ext cx="5638800" cy="2044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077893"/>
            <a:ext cx="2821083" cy="167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/>
          <p:cNvCxnSpPr/>
          <p:nvPr/>
        </p:nvCxnSpPr>
        <p:spPr>
          <a:xfrm>
            <a:off x="5674446" y="4860280"/>
            <a:ext cx="0" cy="231705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 Human Power will see a cultural shift at HP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95825" y="3467100"/>
            <a:ext cx="1911350" cy="6458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Gradual transition</a:t>
            </a:r>
            <a:endParaRPr lang="en-US" sz="2000" dirty="0"/>
          </a:p>
        </p:txBody>
      </p:sp>
      <p:sp>
        <p:nvSpPr>
          <p:cNvPr id="8" name="Rounded Rectangle 7"/>
          <p:cNvSpPr/>
          <p:nvPr/>
        </p:nvSpPr>
        <p:spPr>
          <a:xfrm>
            <a:off x="4695825" y="4234728"/>
            <a:ext cx="1911350" cy="6165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Career Development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242888" y="3467100"/>
            <a:ext cx="2048171" cy="6458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HHOM</a:t>
            </a:r>
            <a:endParaRPr lang="en-US" sz="2000" dirty="0"/>
          </a:p>
        </p:txBody>
      </p:sp>
      <p:sp>
        <p:nvSpPr>
          <p:cNvPr id="12" name="Rounded Rectangle 11"/>
          <p:cNvSpPr/>
          <p:nvPr/>
        </p:nvSpPr>
        <p:spPr>
          <a:xfrm>
            <a:off x="242888" y="4234728"/>
            <a:ext cx="2048171" cy="6434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Goal-based engagement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242888" y="4948771"/>
            <a:ext cx="2048171" cy="64345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Career development</a:t>
            </a:r>
            <a:endParaRPr lang="en-US" sz="2000" dirty="0"/>
          </a:p>
        </p:txBody>
      </p:sp>
      <p:sp>
        <p:nvSpPr>
          <p:cNvPr id="14" name="Rounded Rectangle 13"/>
          <p:cNvSpPr/>
          <p:nvPr/>
        </p:nvSpPr>
        <p:spPr>
          <a:xfrm>
            <a:off x="242888" y="5699125"/>
            <a:ext cx="2048171" cy="6458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Move through departments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2397125" y="3467100"/>
            <a:ext cx="2048172" cy="6458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Innovation</a:t>
            </a:r>
            <a:endParaRPr lang="en-US" sz="2000" dirty="0"/>
          </a:p>
        </p:txBody>
      </p:sp>
      <p:sp>
        <p:nvSpPr>
          <p:cNvPr id="16" name="Rounded Rectangle 15"/>
          <p:cNvSpPr/>
          <p:nvPr/>
        </p:nvSpPr>
        <p:spPr>
          <a:xfrm>
            <a:off x="2397125" y="4234728"/>
            <a:ext cx="2048172" cy="6434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Young talent</a:t>
            </a:r>
            <a:endParaRPr lang="en-US" sz="2000" dirty="0"/>
          </a:p>
        </p:txBody>
      </p:sp>
      <p:sp>
        <p:nvSpPr>
          <p:cNvPr id="17" name="Rounded Rectangle 16"/>
          <p:cNvSpPr/>
          <p:nvPr/>
        </p:nvSpPr>
        <p:spPr>
          <a:xfrm>
            <a:off x="2397125" y="4948771"/>
            <a:ext cx="2048172" cy="6458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/>
              <a:t>Secondment</a:t>
            </a:r>
            <a:endParaRPr lang="en-US" sz="2000" dirty="0"/>
          </a:p>
        </p:txBody>
      </p:sp>
      <p:sp>
        <p:nvSpPr>
          <p:cNvPr id="18" name="Rounded Rectangle 17"/>
          <p:cNvSpPr/>
          <p:nvPr/>
        </p:nvSpPr>
        <p:spPr>
          <a:xfrm>
            <a:off x="2397125" y="5699125"/>
            <a:ext cx="2048172" cy="6458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Side-projects</a:t>
            </a:r>
            <a:endParaRPr lang="en-US" sz="2000" dirty="0"/>
          </a:p>
        </p:txBody>
      </p:sp>
      <p:cxnSp>
        <p:nvCxnSpPr>
          <p:cNvPr id="21" name="Straight Connector 20"/>
          <p:cNvCxnSpPr>
            <a:endCxn id="11" idx="0"/>
          </p:cNvCxnSpPr>
          <p:nvPr/>
        </p:nvCxnSpPr>
        <p:spPr>
          <a:xfrm flipH="1">
            <a:off x="1266974" y="3270250"/>
            <a:ext cx="1015852" cy="19685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/>
          <p:cNvCxnSpPr>
            <a:stCxn id="11" idx="2"/>
            <a:endCxn id="12" idx="0"/>
          </p:cNvCxnSpPr>
          <p:nvPr/>
        </p:nvCxnSpPr>
        <p:spPr>
          <a:xfrm>
            <a:off x="1266974" y="4112951"/>
            <a:ext cx="0" cy="121777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>
            <a:stCxn id="12" idx="2"/>
            <a:endCxn id="13" idx="0"/>
          </p:cNvCxnSpPr>
          <p:nvPr/>
        </p:nvCxnSpPr>
        <p:spPr>
          <a:xfrm>
            <a:off x="1266974" y="4878188"/>
            <a:ext cx="0" cy="70583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/>
          <p:cNvCxnSpPr>
            <a:stCxn id="13" idx="2"/>
            <a:endCxn id="14" idx="0"/>
          </p:cNvCxnSpPr>
          <p:nvPr/>
        </p:nvCxnSpPr>
        <p:spPr>
          <a:xfrm>
            <a:off x="1266974" y="5592229"/>
            <a:ext cx="0" cy="106896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/>
          <p:cNvCxnSpPr>
            <a:endCxn id="15" idx="0"/>
          </p:cNvCxnSpPr>
          <p:nvPr/>
        </p:nvCxnSpPr>
        <p:spPr>
          <a:xfrm>
            <a:off x="2282825" y="3270250"/>
            <a:ext cx="1138386" cy="19685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/>
          <p:cNvCxnSpPr>
            <a:stCxn id="15" idx="2"/>
            <a:endCxn id="16" idx="0"/>
          </p:cNvCxnSpPr>
          <p:nvPr/>
        </p:nvCxnSpPr>
        <p:spPr>
          <a:xfrm>
            <a:off x="3421211" y="4112951"/>
            <a:ext cx="0" cy="121777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/>
          <p:cNvCxnSpPr>
            <a:stCxn id="16" idx="2"/>
            <a:endCxn id="17" idx="0"/>
          </p:cNvCxnSpPr>
          <p:nvPr/>
        </p:nvCxnSpPr>
        <p:spPr>
          <a:xfrm>
            <a:off x="3421211" y="4878188"/>
            <a:ext cx="0" cy="70583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/>
          <p:cNvCxnSpPr>
            <a:stCxn id="17" idx="2"/>
            <a:endCxn id="18" idx="0"/>
          </p:cNvCxnSpPr>
          <p:nvPr/>
        </p:nvCxnSpPr>
        <p:spPr>
          <a:xfrm>
            <a:off x="3421211" y="5594622"/>
            <a:ext cx="0" cy="104503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/>
          <p:cNvCxnSpPr>
            <a:endCxn id="7" idx="0"/>
          </p:cNvCxnSpPr>
          <p:nvPr/>
        </p:nvCxnSpPr>
        <p:spPr>
          <a:xfrm>
            <a:off x="5651500" y="3198813"/>
            <a:ext cx="0" cy="268287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/>
          <p:cNvCxnSpPr>
            <a:stCxn id="7" idx="2"/>
            <a:endCxn id="8" idx="0"/>
          </p:cNvCxnSpPr>
          <p:nvPr/>
        </p:nvCxnSpPr>
        <p:spPr>
          <a:xfrm>
            <a:off x="5651500" y="4112951"/>
            <a:ext cx="0" cy="121777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sp>
        <p:nvSpPr>
          <p:cNvPr id="35" name="TextBox 68"/>
          <p:cNvSpPr txBox="1">
            <a:spLocks noChangeArrowheads="1"/>
          </p:cNvSpPr>
          <p:nvPr/>
        </p:nvSpPr>
        <p:spPr bwMode="auto">
          <a:xfrm>
            <a:off x="1052516" y="1259412"/>
            <a:ext cx="21988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</a:rPr>
              <a:t>Core business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6" name="TextBox 69"/>
          <p:cNvSpPr txBox="1">
            <a:spLocks noChangeArrowheads="1"/>
          </p:cNvSpPr>
          <p:nvPr/>
        </p:nvSpPr>
        <p:spPr bwMode="auto">
          <a:xfrm>
            <a:off x="4536127" y="1241006"/>
            <a:ext cx="19453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</a:rPr>
              <a:t>Acquisitions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7" name="TextBox 70"/>
          <p:cNvSpPr txBox="1">
            <a:spLocks noChangeArrowheads="1"/>
          </p:cNvSpPr>
          <p:nvPr/>
        </p:nvSpPr>
        <p:spPr bwMode="auto">
          <a:xfrm>
            <a:off x="6944459" y="1232698"/>
            <a:ext cx="21397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</a:rPr>
              <a:t>New Markets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0" name="Picture 39" descr="200235995-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36" y="1706322"/>
            <a:ext cx="1492491" cy="1492491"/>
          </a:xfrm>
          <a:prstGeom prst="rect">
            <a:avLst/>
          </a:prstGeom>
        </p:spPr>
      </p:pic>
      <p:pic>
        <p:nvPicPr>
          <p:cNvPr id="42" name="Picture 41" descr="BU0047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41" y="1966759"/>
            <a:ext cx="2600342" cy="1223989"/>
          </a:xfrm>
          <a:prstGeom prst="rect">
            <a:avLst/>
          </a:prstGeom>
        </p:spPr>
      </p:pic>
      <p:pic>
        <p:nvPicPr>
          <p:cNvPr id="43" name="Picture 42" descr="7288396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39" y="1747613"/>
            <a:ext cx="2369572" cy="1451200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4695825" y="4948771"/>
            <a:ext cx="1911350" cy="6458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Knowledge sharing</a:t>
            </a:r>
            <a:endParaRPr lang="en-US" sz="2000" dirty="0"/>
          </a:p>
        </p:txBody>
      </p:sp>
      <p:cxnSp>
        <p:nvCxnSpPr>
          <p:cNvPr id="75" name="Straight Connector 74"/>
          <p:cNvCxnSpPr/>
          <p:nvPr/>
        </p:nvCxnSpPr>
        <p:spPr>
          <a:xfrm>
            <a:off x="8037282" y="4857887"/>
            <a:ext cx="0" cy="231705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sp>
        <p:nvSpPr>
          <p:cNvPr id="76" name="Rounded Rectangle 75"/>
          <p:cNvSpPr/>
          <p:nvPr/>
        </p:nvSpPr>
        <p:spPr>
          <a:xfrm>
            <a:off x="7058661" y="3464707"/>
            <a:ext cx="1911350" cy="6458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Pay</a:t>
            </a:r>
            <a:endParaRPr lang="en-US" sz="2000" dirty="0"/>
          </a:p>
        </p:txBody>
      </p:sp>
      <p:sp>
        <p:nvSpPr>
          <p:cNvPr id="77" name="Rounded Rectangle 76"/>
          <p:cNvSpPr/>
          <p:nvPr/>
        </p:nvSpPr>
        <p:spPr>
          <a:xfrm>
            <a:off x="7058661" y="4232335"/>
            <a:ext cx="1911350" cy="6165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/>
              <a:t>Hofstede’s</a:t>
            </a:r>
            <a:r>
              <a:rPr lang="en-US" sz="2000" dirty="0" smtClean="0"/>
              <a:t> framework</a:t>
            </a:r>
            <a:endParaRPr lang="en-US" sz="2000" dirty="0"/>
          </a:p>
        </p:txBody>
      </p:sp>
      <p:cxnSp>
        <p:nvCxnSpPr>
          <p:cNvPr id="78" name="Straight Connector 77"/>
          <p:cNvCxnSpPr>
            <a:endCxn id="76" idx="0"/>
          </p:cNvCxnSpPr>
          <p:nvPr/>
        </p:nvCxnSpPr>
        <p:spPr>
          <a:xfrm>
            <a:off x="8014336" y="3196420"/>
            <a:ext cx="0" cy="268287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79" name="Straight Connector 78"/>
          <p:cNvCxnSpPr>
            <a:stCxn id="76" idx="2"/>
            <a:endCxn id="77" idx="0"/>
          </p:cNvCxnSpPr>
          <p:nvPr/>
        </p:nvCxnSpPr>
        <p:spPr>
          <a:xfrm>
            <a:off x="8014336" y="4110558"/>
            <a:ext cx="0" cy="121777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sp>
        <p:nvSpPr>
          <p:cNvPr id="80" name="Rounded Rectangle 79"/>
          <p:cNvSpPr/>
          <p:nvPr/>
        </p:nvSpPr>
        <p:spPr>
          <a:xfrm>
            <a:off x="7058661" y="4946378"/>
            <a:ext cx="1911350" cy="6458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Global/local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630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Mitigation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770859"/>
              </p:ext>
            </p:extLst>
          </p:nvPr>
        </p:nvGraphicFramePr>
        <p:xfrm>
          <a:off x="457200" y="1473200"/>
          <a:ext cx="8229600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Mitigation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Contingency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Resistance to change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Develop</a:t>
                      </a:r>
                      <a:r>
                        <a:rPr lang="en-US" baseline="0" dirty="0" smtClean="0"/>
                        <a:t> cultural change strategies aligned with tech-talent needs/wants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Gradual</a:t>
                      </a:r>
                      <a:r>
                        <a:rPr lang="en-US" baseline="0" dirty="0" smtClean="0"/>
                        <a:t> change that will allow culture to develop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Failure </a:t>
                      </a:r>
                      <a:r>
                        <a:rPr lang="en-US" baseline="0" dirty="0" smtClean="0"/>
                        <a:t>to create an employee brand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Focus</a:t>
                      </a:r>
                      <a:r>
                        <a:rPr lang="en-US" baseline="0" dirty="0" smtClean="0"/>
                        <a:t> on innovation to place H-P at the cutting 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Revolutionary</a:t>
                      </a:r>
                      <a:r>
                        <a:rPr lang="en-US" baseline="0" dirty="0" smtClean="0"/>
                        <a:t> c</a:t>
                      </a:r>
                      <a:r>
                        <a:rPr lang="en-US" dirty="0" smtClean="0"/>
                        <a:t>onsumer</a:t>
                      </a:r>
                      <a:r>
                        <a:rPr lang="en-US" baseline="0" dirty="0" smtClean="0"/>
                        <a:t> electronics that excite consumers and potential staff alike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Staff engagement</a:t>
                      </a:r>
                      <a:r>
                        <a:rPr lang="en-US" baseline="0" dirty="0" smtClean="0"/>
                        <a:t> doesn’t increase innovation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Incentivize</a:t>
                      </a:r>
                      <a:r>
                        <a:rPr lang="en-US" baseline="0" dirty="0" smtClean="0"/>
                        <a:t> innovation and celebrate success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Recruit the attitude – find likeminded workers</a:t>
                      </a:r>
                      <a:r>
                        <a:rPr lang="en-US" baseline="0" dirty="0" smtClean="0"/>
                        <a:t> at Google or Facebook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Smartphone app cheats get put</a:t>
                      </a:r>
                      <a:r>
                        <a:rPr lang="en-US" baseline="0" dirty="0" smtClean="0"/>
                        <a:t> online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Harvest</a:t>
                      </a:r>
                      <a:r>
                        <a:rPr lang="en-US" baseline="0" dirty="0" smtClean="0"/>
                        <a:t> data on speed at which levels were solved &amp; change puzzles regularly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Retain games, but require application</a:t>
                      </a:r>
                      <a:r>
                        <a:rPr lang="en-US" baseline="0" dirty="0" smtClean="0"/>
                        <a:t> process including a supervised solving of similar puzzles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02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564902600"/>
              </p:ext>
            </p:extLst>
          </p:nvPr>
        </p:nvGraphicFramePr>
        <p:xfrm>
          <a:off x="237090" y="1391802"/>
          <a:ext cx="8688214" cy="4992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Attract, retain, engage, integrate &amp; develop talent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do tomorrow?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859979"/>
              </p:ext>
            </p:extLst>
          </p:nvPr>
        </p:nvGraphicFramePr>
        <p:xfrm>
          <a:off x="124514" y="1316653"/>
          <a:ext cx="8865400" cy="4971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703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Convergence of tech firms means fierce competition for talent</a:t>
            </a:r>
            <a:endParaRPr lang="en-NZ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14677321"/>
              </p:ext>
            </p:extLst>
          </p:nvPr>
        </p:nvGraphicFramePr>
        <p:xfrm>
          <a:off x="457200" y="1281721"/>
          <a:ext cx="8475785" cy="5636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1550" y="5125858"/>
            <a:ext cx="6785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smtClean="0">
                <a:solidFill>
                  <a:schemeClr val="bg1"/>
                </a:solidFill>
              </a:rPr>
              <a:t>Integrated IT firms all want the same people.  You must be the best, or miss out on the talent you need.</a:t>
            </a:r>
            <a:endParaRPr lang="en-N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HP’s products do for its customers?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55365499"/>
              </p:ext>
            </p:extLst>
          </p:nvPr>
        </p:nvGraphicFramePr>
        <p:xfrm>
          <a:off x="317521" y="1396999"/>
          <a:ext cx="8369279" cy="4757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460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548" y="1400424"/>
            <a:ext cx="4262112" cy="474170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Uses distant servers for data storage and management.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Devices can be lighter, more efficient, information is accessed on demand.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b="1" i="1" dirty="0" smtClean="0"/>
              <a:t>“Everything as a service”</a:t>
            </a:r>
            <a:endParaRPr lang="en-US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996" y="1314946"/>
            <a:ext cx="4486343" cy="482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Computing &amp; HP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521" y="1416475"/>
            <a:ext cx="2344772" cy="12699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Product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3950441" y="1416475"/>
            <a:ext cx="5001213" cy="12699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“Everything as a service”</a:t>
            </a:r>
            <a:endParaRPr lang="en-US" sz="3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96629" y="2075869"/>
            <a:ext cx="91592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033893" y="2912550"/>
            <a:ext cx="4917761" cy="13857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Infrastructure dependent</a:t>
            </a:r>
            <a:r>
              <a:rPr lang="en-US" sz="2400" dirty="0" smtClean="0"/>
              <a:t>: cannot achieve this alone. Co-operate to make the cloud a reality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033893" y="4493646"/>
            <a:ext cx="4917761" cy="155666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Subscription:</a:t>
            </a:r>
            <a:r>
              <a:rPr lang="en-US" sz="2400" dirty="0" smtClean="0"/>
              <a:t> need to deeply understand customers to constantly satisfy them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21" y="2924765"/>
            <a:ext cx="3199637" cy="31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1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Nature of the IT industry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30880" y="1514163"/>
            <a:ext cx="3956060" cy="10257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Imitable</a:t>
            </a:r>
            <a:endParaRPr lang="en-US" sz="4400" dirty="0"/>
          </a:p>
        </p:txBody>
      </p:sp>
      <p:sp>
        <p:nvSpPr>
          <p:cNvPr id="5" name="Rounded Rectangle 4"/>
          <p:cNvSpPr/>
          <p:nvPr/>
        </p:nvSpPr>
        <p:spPr>
          <a:xfrm>
            <a:off x="230880" y="2749271"/>
            <a:ext cx="3956060" cy="10257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Scalability</a:t>
            </a:r>
            <a:endParaRPr lang="en-US" sz="4400" dirty="0"/>
          </a:p>
        </p:txBody>
      </p:sp>
      <p:sp>
        <p:nvSpPr>
          <p:cNvPr id="6" name="Rounded Rectangle 5"/>
          <p:cNvSpPr/>
          <p:nvPr/>
        </p:nvSpPr>
        <p:spPr>
          <a:xfrm>
            <a:off x="230880" y="3984379"/>
            <a:ext cx="3956060" cy="10257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Critical Mass</a:t>
            </a:r>
            <a:endParaRPr lang="en-US" sz="4400" dirty="0"/>
          </a:p>
        </p:txBody>
      </p:sp>
      <p:sp>
        <p:nvSpPr>
          <p:cNvPr id="7" name="Rounded Rectangle 6"/>
          <p:cNvSpPr/>
          <p:nvPr/>
        </p:nvSpPr>
        <p:spPr>
          <a:xfrm>
            <a:off x="230880" y="5219488"/>
            <a:ext cx="3956060" cy="10257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Time to market</a:t>
            </a:r>
            <a:endParaRPr lang="en-US" sz="4400" dirty="0"/>
          </a:p>
        </p:txBody>
      </p:sp>
      <p:pic>
        <p:nvPicPr>
          <p:cNvPr id="10" name="Picture 9" descr="BU009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41" y="1217901"/>
            <a:ext cx="4957060" cy="49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purchase drivers: Consumer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901"/>
            <a:ext cx="3291993" cy="48475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Features</a:t>
            </a:r>
          </a:p>
          <a:p>
            <a:pPr marL="0" indent="0">
              <a:buNone/>
            </a:pPr>
            <a:r>
              <a:rPr lang="en-US" dirty="0" smtClean="0"/>
              <a:t>Affordability</a:t>
            </a:r>
          </a:p>
          <a:p>
            <a:pPr marL="0" indent="0">
              <a:buNone/>
            </a:pPr>
            <a:r>
              <a:rPr lang="en-US" dirty="0" smtClean="0"/>
              <a:t>Brand</a:t>
            </a:r>
          </a:p>
          <a:p>
            <a:pPr marL="0" indent="0">
              <a:buNone/>
            </a:pPr>
            <a:r>
              <a:rPr lang="en-US" dirty="0" smtClean="0"/>
              <a:t>Appearance</a:t>
            </a:r>
          </a:p>
          <a:p>
            <a:pPr marL="0" indent="0">
              <a:buNone/>
            </a:pPr>
            <a:r>
              <a:rPr lang="en-US" dirty="0" smtClean="0"/>
              <a:t>Intuitiveness</a:t>
            </a:r>
          </a:p>
          <a:p>
            <a:pPr marL="0" indent="0">
              <a:buNone/>
            </a:pPr>
            <a:r>
              <a:rPr lang="en-US" dirty="0" smtClean="0"/>
              <a:t>Usability</a:t>
            </a:r>
          </a:p>
          <a:p>
            <a:pPr marL="0" indent="0">
              <a:buNone/>
            </a:pPr>
            <a:r>
              <a:rPr lang="en-US" dirty="0" smtClean="0"/>
              <a:t>Durability</a:t>
            </a:r>
          </a:p>
          <a:p>
            <a:pPr marL="0" indent="0">
              <a:buNone/>
            </a:pPr>
            <a:r>
              <a:rPr lang="en-US" dirty="0" smtClean="0"/>
              <a:t>Speed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825" y="1310697"/>
            <a:ext cx="3053920" cy="45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1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purchase drivers: Businesses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141" y="2240456"/>
            <a:ext cx="4546187" cy="302811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7200" y="1333814"/>
            <a:ext cx="3267568" cy="8923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Comprehensiveness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457200" y="2317503"/>
            <a:ext cx="3267568" cy="8923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Price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457200" y="3301192"/>
            <a:ext cx="3267568" cy="8923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Ease of doing business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457200" y="4284881"/>
            <a:ext cx="3267568" cy="8923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Reputation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5268570"/>
            <a:ext cx="3267568" cy="8923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Reliability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70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zh-CN" dirty="0" smtClean="0"/>
              <a:t>HP is currently valued at US$115B</a:t>
            </a:r>
            <a:endParaRPr lang="zh-CN" alt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0" y="1192132"/>
          <a:ext cx="8686800" cy="5236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Dealing with other differences between US and overseas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415392" y="1328919"/>
            <a:ext cx="3168228" cy="3856055"/>
            <a:chOff x="2698" y="755788"/>
            <a:chExt cx="2100647" cy="3014385"/>
          </a:xfrm>
        </p:grpSpPr>
        <p:sp>
          <p:nvSpPr>
            <p:cNvPr id="14" name="Rounded Rectangle 13"/>
            <p:cNvSpPr/>
            <p:nvPr/>
          </p:nvSpPr>
          <p:spPr>
            <a:xfrm>
              <a:off x="2698" y="755788"/>
              <a:ext cx="2100647" cy="301438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64224" y="817314"/>
              <a:ext cx="1977595" cy="22453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400" kern="1200" dirty="0" smtClean="0"/>
                <a:t>Career path opportunities</a:t>
              </a:r>
              <a:endParaRPr lang="en-US" sz="24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400" kern="1200" dirty="0" smtClean="0"/>
                <a:t>Personal Development</a:t>
              </a:r>
              <a:endParaRPr lang="en-US" sz="24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400" kern="1200" dirty="0" smtClean="0"/>
                <a:t>Advertise the benefit to China</a:t>
              </a:r>
              <a:endParaRPr lang="en-US" sz="2400" kern="120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62327" y="4505557"/>
            <a:ext cx="3427403" cy="845503"/>
            <a:chOff x="306909" y="3173693"/>
            <a:chExt cx="2253313" cy="944311"/>
          </a:xfrm>
        </p:grpSpPr>
        <p:sp>
          <p:nvSpPr>
            <p:cNvPr id="12" name="Rounded Rectangle 11"/>
            <p:cNvSpPr/>
            <p:nvPr/>
          </p:nvSpPr>
          <p:spPr>
            <a:xfrm>
              <a:off x="306909" y="3173693"/>
              <a:ext cx="2253313" cy="944311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ounded Rectangle 6"/>
            <p:cNvSpPr/>
            <p:nvPr/>
          </p:nvSpPr>
          <p:spPr>
            <a:xfrm>
              <a:off x="334567" y="3201351"/>
              <a:ext cx="2197997" cy="8889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Long Term Orientation High</a:t>
              </a:r>
              <a:endParaRPr lang="en-US" sz="2300" kern="120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46854" y="1457727"/>
            <a:ext cx="3168228" cy="3972038"/>
            <a:chOff x="2786681" y="1162454"/>
            <a:chExt cx="2100647" cy="3105052"/>
          </a:xfrm>
        </p:grpSpPr>
        <p:sp>
          <p:nvSpPr>
            <p:cNvPr id="10" name="Rounded Rectangle 9"/>
            <p:cNvSpPr/>
            <p:nvPr/>
          </p:nvSpPr>
          <p:spPr>
            <a:xfrm>
              <a:off x="2786681" y="1162454"/>
              <a:ext cx="2100647" cy="3105052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ounded Rectangle 8"/>
            <p:cNvSpPr/>
            <p:nvPr/>
          </p:nvSpPr>
          <p:spPr>
            <a:xfrm>
              <a:off x="2848207" y="1889348"/>
              <a:ext cx="1977595" cy="2316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575" tIns="28575" rIns="28575" bIns="28575" numCol="1" spcCol="1270" anchor="t" anchorCtr="0">
              <a:noAutofit/>
            </a:bodyPr>
            <a:lstStyle/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400" kern="1200" dirty="0" smtClean="0"/>
                <a:t>Need clear lines of communication along hierarchy</a:t>
              </a:r>
              <a:endParaRPr lang="en-US" sz="2400" kern="1200" dirty="0"/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400" kern="1200" dirty="0" smtClean="0"/>
                <a:t>Ensure reward and appreciation permeates</a:t>
              </a:r>
              <a:endParaRPr lang="en-US" sz="2400" kern="1200" dirty="0"/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400" kern="1200" dirty="0" err="1" smtClean="0"/>
                <a:t>Comanding</a:t>
              </a:r>
              <a:r>
                <a:rPr lang="en-US" sz="2400" kern="1200" dirty="0" smtClean="0"/>
                <a:t>, Decisive, Strong Command</a:t>
              </a:r>
              <a:endParaRPr lang="en-US" sz="2400" kern="1200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018239" y="1192132"/>
            <a:ext cx="3427403" cy="845503"/>
            <a:chOff x="3125030" y="924527"/>
            <a:chExt cx="2253313" cy="944311"/>
          </a:xfrm>
        </p:grpSpPr>
        <p:sp>
          <p:nvSpPr>
            <p:cNvPr id="8" name="Rounded Rectangle 7"/>
            <p:cNvSpPr/>
            <p:nvPr/>
          </p:nvSpPr>
          <p:spPr>
            <a:xfrm>
              <a:off x="3125030" y="924527"/>
              <a:ext cx="2253313" cy="944311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ounded Rectangle 10"/>
            <p:cNvSpPr/>
            <p:nvPr/>
          </p:nvSpPr>
          <p:spPr>
            <a:xfrm>
              <a:off x="3152688" y="952185"/>
              <a:ext cx="2197997" cy="8889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High Power Distance</a:t>
              </a:r>
              <a:endParaRPr lang="en-US" sz="2300" kern="1200" dirty="0"/>
            </a:p>
          </p:txBody>
        </p:sp>
      </p:grpSp>
      <p:grpSp>
        <p:nvGrpSpPr>
          <p:cNvPr id="7" name="Group 15"/>
          <p:cNvGrpSpPr/>
          <p:nvPr/>
        </p:nvGrpSpPr>
        <p:grpSpPr>
          <a:xfrm>
            <a:off x="457200" y="5539606"/>
            <a:ext cx="8229600" cy="586653"/>
            <a:chOff x="0" y="0"/>
            <a:chExt cx="8229600" cy="927327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8229600" cy="9273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0" y="0"/>
              <a:ext cx="8229600" cy="9273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smtClean="0"/>
                <a:t>Create the right mix between HP global and local application</a:t>
              </a:r>
              <a:endParaRPr lang="en-US" sz="24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zh-CN" dirty="0" smtClean="0"/>
              <a:t>WACC</a:t>
            </a:r>
            <a:endParaRPr lang="zh-CN" alt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354984" y="2267211"/>
          <a:ext cx="6461256" cy="2538358"/>
        </p:xfrm>
        <a:graphic>
          <a:graphicData uri="http://schemas.openxmlformats.org/drawingml/2006/table">
            <a:tbl>
              <a:tblPr/>
              <a:tblGrid>
                <a:gridCol w="1600848"/>
                <a:gridCol w="1215102"/>
                <a:gridCol w="1215102"/>
                <a:gridCol w="1215102"/>
                <a:gridCol w="1215102"/>
              </a:tblGrid>
              <a:tr h="4258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Rf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Beta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MRP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589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0.14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4.40%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5899"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347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WACC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weighting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Rd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weighting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Re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589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0.05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0.14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zh-CN" dirty="0" smtClean="0"/>
              <a:t>CV</a:t>
            </a:r>
            <a:endParaRPr lang="zh-CN" alt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7893" y="1753644"/>
          <a:ext cx="8956108" cy="3285550"/>
        </p:xfrm>
        <a:graphic>
          <a:graphicData uri="http://schemas.openxmlformats.org/drawingml/2006/table">
            <a:tbl>
              <a:tblPr/>
              <a:tblGrid>
                <a:gridCol w="1064983"/>
                <a:gridCol w="808359"/>
                <a:gridCol w="808359"/>
                <a:gridCol w="808359"/>
                <a:gridCol w="808359"/>
                <a:gridCol w="808359"/>
                <a:gridCol w="808359"/>
                <a:gridCol w="808359"/>
                <a:gridCol w="692879"/>
                <a:gridCol w="846854"/>
                <a:gridCol w="692879"/>
              </a:tblGrid>
              <a:tr h="121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CV (mil)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2010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2011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2012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2013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2014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2015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2016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Assumptions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21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Revenue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126,000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134,820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144,257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154,355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165,160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176,722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189,092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Rev Growth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7%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21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EBITDA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12,600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13,482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14,426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15,436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16,516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17,672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18,909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EBITDA %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10%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21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Tax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-2,268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-2,427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-2,597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-2,778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-2,973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-3,181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-3,404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Tax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18%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21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Capex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-4,000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-4,400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-4,840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-5,324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-5,856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-6,442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-7,086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Capex g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10%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21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FCF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6,332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6,655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6,989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7,333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7,687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8,049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8,419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21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PV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6,050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5,776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5,509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5,250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4,998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WACC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10%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21833"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21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Terminal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140,322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g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21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Terminal PV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87,129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21833"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21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NPV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114,713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21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NPV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($</a:t>
                      </a:r>
                      <a:r>
                        <a:rPr lang="en-US" sz="1500" b="0" i="0" u="none" strike="noStrike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Bil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)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115 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6550" marR="6550" marT="65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zh-CN" dirty="0" smtClean="0"/>
              <a:t>Arm 1: Culture</a:t>
            </a:r>
            <a:endParaRPr lang="zh-CN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0314" y="1499035"/>
          <a:ext cx="8993689" cy="4488406"/>
        </p:xfrm>
        <a:graphic>
          <a:graphicData uri="http://schemas.openxmlformats.org/drawingml/2006/table">
            <a:tbl>
              <a:tblPr/>
              <a:tblGrid>
                <a:gridCol w="1650896"/>
                <a:gridCol w="954624"/>
                <a:gridCol w="991954"/>
                <a:gridCol w="1034890"/>
                <a:gridCol w="960969"/>
                <a:gridCol w="985610"/>
                <a:gridCol w="997930"/>
                <a:gridCol w="135522"/>
                <a:gridCol w="802104"/>
                <a:gridCol w="479190"/>
              </a:tblGrid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1. Culture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2011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2012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2013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2014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2015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2016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Salary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Average salary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82,000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86,100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90,405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94,925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99,672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104,655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Growth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5%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Incremental salary rise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4,100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4,305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4,520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4,746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4,984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5,233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Rise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5%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Total Employees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305,000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325,000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335,000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340,000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350,000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350,000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No. of workers 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30,500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32,500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33,500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34,000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Employees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10%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Cost 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-125,050,000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-139,912,500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-151,428,375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-161,372,925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-174,425,147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-183,146,404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Cost ($Mil)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-125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-140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-151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-161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-174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-183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Secondment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Cost/person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Total Employees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305,000 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325,000 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335,000 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340,000 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350,000 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350,000 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No. of secondees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3,050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3,250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3,350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3,400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3,500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3,500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Secondees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1%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Cost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-15,250,000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-16,250,000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-16,750,000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-17,000,000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-17,500,000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-17,500,000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Cost($Mil)</a:t>
                      </a: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-16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-17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-17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-18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-18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Poach Google, FB ($Mil)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24372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Professional development ($Mil)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-1.5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-1.5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-1.5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-1.5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"Culture fostering" fund ($Mil)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57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Total cost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-156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-172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-185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-195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-208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-217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zh-CN" dirty="0" smtClean="0"/>
              <a:t>Arm 2 &amp; 3: Products &amp; Integration</a:t>
            </a:r>
            <a:endParaRPr lang="zh-CN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0311" y="1478071"/>
          <a:ext cx="8993691" cy="4402069"/>
        </p:xfrm>
        <a:graphic>
          <a:graphicData uri="http://schemas.openxmlformats.org/drawingml/2006/table">
            <a:tbl>
              <a:tblPr/>
              <a:tblGrid>
                <a:gridCol w="1757030"/>
                <a:gridCol w="896264"/>
                <a:gridCol w="967254"/>
                <a:gridCol w="1004968"/>
                <a:gridCol w="898483"/>
                <a:gridCol w="958380"/>
                <a:gridCol w="896264"/>
                <a:gridCol w="479190"/>
                <a:gridCol w="656668"/>
                <a:gridCol w="479190"/>
              </a:tblGrid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2. 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Products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2011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2012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2013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2014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2015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2016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Innovation fund cost ($Mil)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-15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-15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-14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-12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-12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-12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63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Number of new products &amp; improvements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 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12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14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62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Average revenue per improvement</a:t>
                      </a:r>
                    </a:p>
                  </a:txBody>
                  <a:tcPr marL="12186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  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EBITDA per improvement</a:t>
                      </a:r>
                    </a:p>
                  </a:txBody>
                  <a:tcPr marL="12186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   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 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EBITDA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10%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EBITDA ($Mil)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12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14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57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Total cost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-3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  </a:t>
                      </a:r>
                      <a:r>
                        <a:rPr lang="en-US" altLang="zh-CN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5753"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3. Integration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57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Integration fund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5753"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57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TOTAL COST 1+2+3 ($Mil)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-176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-185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-195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-202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         </a:t>
                      </a:r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-215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        </a:t>
                      </a:r>
                      <a:r>
                        <a:rPr lang="en-US" altLang="zh-CN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-224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zh-CN" dirty="0" smtClean="0"/>
              <a:t>Arms 1-3 NPV</a:t>
            </a:r>
            <a:endParaRPr lang="zh-CN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2838" y="1590805"/>
          <a:ext cx="8981162" cy="4016556"/>
        </p:xfrm>
        <a:graphic>
          <a:graphicData uri="http://schemas.openxmlformats.org/drawingml/2006/table">
            <a:tbl>
              <a:tblPr/>
              <a:tblGrid>
                <a:gridCol w="1754582"/>
                <a:gridCol w="895015"/>
                <a:gridCol w="965907"/>
                <a:gridCol w="1003568"/>
                <a:gridCol w="897231"/>
                <a:gridCol w="957045"/>
                <a:gridCol w="895015"/>
                <a:gridCol w="272514"/>
                <a:gridCol w="861762"/>
                <a:gridCol w="478523"/>
              </a:tblGrid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Cost reductions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2011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2012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2013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2014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2015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2016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Productive efficiency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63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Incremental Productive time per worker per week</a:t>
                      </a:r>
                    </a:p>
                  </a:txBody>
                  <a:tcPr marL="12186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     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Amount of profit/hour</a:t>
                      </a:r>
                    </a:p>
                  </a:txBody>
                  <a:tcPr marL="12186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$1,000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$1,000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$1,000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$1,000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$1,000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$1,000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Total employees</a:t>
                      </a:r>
                    </a:p>
                  </a:txBody>
                  <a:tcPr marL="12186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305,000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325,000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335,000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340,000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350,000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350,000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63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Number of workers</a:t>
                      </a:r>
                    </a:p>
                  </a:txBody>
                  <a:tcPr marL="12186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91,500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 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97,500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100,500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102,000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105,000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Efficient workers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30%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Cost Reduction</a:t>
                      </a:r>
                    </a:p>
                  </a:txBody>
                  <a:tcPr marL="12186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183,000,000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195,000,000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201,000,000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204,000,000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210,000,000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210,000,000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Cost Reduction ($Mil)</a:t>
                      </a:r>
                    </a:p>
                  </a:txBody>
                  <a:tcPr marL="12186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183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    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195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201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204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210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endParaRPr lang="zh-CN" altLang="en-US" sz="1300" b="1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2186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83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Reduction in training, admin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63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Current projected revenue</a:t>
                      </a:r>
                    </a:p>
                  </a:txBody>
                  <a:tcPr marL="121860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134,820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144,257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 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154,355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165,160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176,722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189,092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Current EBITDA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10%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482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Incremental EBITDA ($Mil)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270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 </a:t>
                      </a:r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289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     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309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   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330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    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353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   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378 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3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Incremental increase in EBITDA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0.20%</a:t>
                      </a:r>
                    </a:p>
                  </a:txBody>
                  <a:tcPr marL="4513" marR="4513" marT="4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zh-CN" dirty="0" smtClean="0"/>
              <a:t>NPV &amp; Successful Idea NPV</a:t>
            </a:r>
            <a:endParaRPr lang="zh-CN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5363" y="1192133"/>
          <a:ext cx="8805800" cy="5060789"/>
        </p:xfrm>
        <a:graphic>
          <a:graphicData uri="http://schemas.openxmlformats.org/drawingml/2006/table">
            <a:tbl>
              <a:tblPr/>
              <a:tblGrid>
                <a:gridCol w="1816275"/>
                <a:gridCol w="989558"/>
                <a:gridCol w="951978"/>
                <a:gridCol w="1039660"/>
                <a:gridCol w="977030"/>
                <a:gridCol w="951978"/>
                <a:gridCol w="914400"/>
                <a:gridCol w="69012"/>
                <a:gridCol w="633573"/>
                <a:gridCol w="462336"/>
              </a:tblGrid>
              <a:tr h="4396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TOTAL Incremental EBITDA ($Mil)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93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103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114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128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138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154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4396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Less Tax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-16.80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-18.60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-20.53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-23.12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-24.84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-27.73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Tax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18%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4396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FCF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76.54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84.75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 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93.51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105.33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113.17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        </a:t>
                      </a:r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126.31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219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PV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70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70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70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72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70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WACC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10%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21938"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g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4%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219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Terminal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2105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219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Terminal NPV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1307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21938"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4396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NPV ($Mil)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1,780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219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NPV ($Bil)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</a:t>
                      </a:r>
                      <a:r>
                        <a:rPr lang="en-US" altLang="zh-CN" sz="15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1.78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21938"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219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BIG BREAK IDEA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219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Increase in share price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$2.50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4396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No. of ordinary shares ($Bil)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2.2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219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Value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5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5.50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21938"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219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TOTAL NPV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5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  </a:t>
                      </a:r>
                      <a:r>
                        <a:rPr lang="en-US" altLang="zh-CN" sz="15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7.28 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5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4447" marR="4447" marT="44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358" y="1456505"/>
            <a:ext cx="5674156" cy="48864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5"/>
          <p:cNvSpPr/>
          <p:nvPr/>
        </p:nvSpPr>
        <p:spPr>
          <a:xfrm>
            <a:off x="6260891" y="1484307"/>
            <a:ext cx="2470879" cy="48586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en-NZ" sz="1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Slides Index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278" y="1492918"/>
            <a:ext cx="5774155" cy="4686325"/>
          </a:xfrm>
        </p:spPr>
        <p:txBody>
          <a:bodyPr numCol="2">
            <a:noAutofit/>
          </a:bodyPr>
          <a:lstStyle/>
          <a:p>
            <a:pPr>
              <a:buAutoNum type="arabicPeriod"/>
            </a:pPr>
            <a:r>
              <a:rPr lang="en-NZ" sz="1200" dirty="0" smtClean="0"/>
              <a:t>Title</a:t>
            </a:r>
          </a:p>
          <a:p>
            <a:pPr>
              <a:buAutoNum type="arabicPeriod"/>
            </a:pPr>
            <a:r>
              <a:rPr lang="en-NZ" sz="1200" dirty="0" smtClean="0"/>
              <a:t>Question</a:t>
            </a:r>
          </a:p>
          <a:p>
            <a:pPr>
              <a:buAutoNum type="arabicPeriod"/>
            </a:pPr>
            <a:r>
              <a:rPr lang="en-NZ" sz="1200" dirty="0" smtClean="0"/>
              <a:t>HR strategies</a:t>
            </a:r>
          </a:p>
          <a:p>
            <a:pPr>
              <a:buAutoNum type="arabicPeriod"/>
            </a:pPr>
            <a:r>
              <a:rPr lang="en-NZ" sz="1200" dirty="0" smtClean="0"/>
              <a:t>Cultural Shift</a:t>
            </a:r>
          </a:p>
          <a:p>
            <a:pPr>
              <a:buAutoNum type="arabicPeriod"/>
            </a:pPr>
            <a:r>
              <a:rPr lang="en-NZ" sz="1200" dirty="0" smtClean="0"/>
              <a:t>Size of the Prize</a:t>
            </a:r>
          </a:p>
          <a:p>
            <a:pPr>
              <a:buAutoNum type="arabicPeriod"/>
            </a:pPr>
            <a:r>
              <a:rPr lang="en-NZ" sz="1200" dirty="0" smtClean="0"/>
              <a:t>Key Issues</a:t>
            </a:r>
          </a:p>
          <a:p>
            <a:pPr>
              <a:buAutoNum type="arabicPeriod"/>
            </a:pPr>
            <a:r>
              <a:rPr lang="en-NZ" sz="1200" dirty="0" smtClean="0"/>
              <a:t>Talent</a:t>
            </a:r>
          </a:p>
          <a:p>
            <a:pPr>
              <a:buAutoNum type="arabicPeriod"/>
            </a:pPr>
            <a:r>
              <a:rPr lang="en-NZ" sz="1200" dirty="0" smtClean="0"/>
              <a:t>Culture</a:t>
            </a:r>
          </a:p>
          <a:p>
            <a:pPr>
              <a:buAutoNum type="arabicPeriod"/>
            </a:pPr>
            <a:r>
              <a:rPr lang="en-NZ" sz="1200" dirty="0" smtClean="0"/>
              <a:t>Innovation</a:t>
            </a:r>
          </a:p>
          <a:p>
            <a:pPr>
              <a:buAutoNum type="arabicPeriod"/>
            </a:pPr>
            <a:r>
              <a:rPr lang="en-NZ" sz="1200" dirty="0" smtClean="0"/>
              <a:t>Innovation inspires tech</a:t>
            </a:r>
          </a:p>
          <a:p>
            <a:pPr>
              <a:buAutoNum type="arabicPeriod"/>
            </a:pPr>
            <a:r>
              <a:rPr lang="en-NZ" sz="1200" dirty="0" smtClean="0"/>
              <a:t>Strategy</a:t>
            </a:r>
          </a:p>
          <a:p>
            <a:pPr>
              <a:buAutoNum type="arabicPeriod"/>
            </a:pPr>
            <a:r>
              <a:rPr lang="en-NZ" sz="1200" dirty="0" smtClean="0"/>
              <a:t>Culture Products Feedback</a:t>
            </a:r>
          </a:p>
          <a:p>
            <a:pPr>
              <a:buAutoNum type="arabicPeriod"/>
            </a:pPr>
            <a:r>
              <a:rPr lang="en-NZ" sz="1200" dirty="0" smtClean="0"/>
              <a:t>Cultural Change</a:t>
            </a:r>
          </a:p>
          <a:p>
            <a:pPr>
              <a:buAutoNum type="arabicPeriod"/>
            </a:pPr>
            <a:r>
              <a:rPr lang="en-NZ" sz="1200" dirty="0" smtClean="0"/>
              <a:t>Product Ideas</a:t>
            </a:r>
          </a:p>
          <a:p>
            <a:pPr>
              <a:buAutoNum type="arabicPeriod"/>
            </a:pPr>
            <a:r>
              <a:rPr lang="en-NZ" sz="1200" dirty="0" smtClean="0"/>
              <a:t>Integration</a:t>
            </a:r>
          </a:p>
          <a:p>
            <a:pPr>
              <a:buAutoNum type="arabicPeriod"/>
            </a:pPr>
            <a:r>
              <a:rPr lang="en-NZ" sz="1200" dirty="0" smtClean="0"/>
              <a:t>Current Value</a:t>
            </a:r>
          </a:p>
          <a:p>
            <a:pPr>
              <a:buAutoNum type="arabicPeriod"/>
            </a:pPr>
            <a:r>
              <a:rPr lang="en-NZ" sz="1200" dirty="0" smtClean="0"/>
              <a:t>Strategy arms</a:t>
            </a:r>
          </a:p>
          <a:p>
            <a:pPr>
              <a:buAutoNum type="arabicPeriod"/>
            </a:pPr>
            <a:r>
              <a:rPr lang="en-NZ" sz="1200" dirty="0" smtClean="0"/>
              <a:t>Culture</a:t>
            </a:r>
          </a:p>
          <a:p>
            <a:pPr>
              <a:buAutoNum type="arabicPeriod"/>
            </a:pPr>
            <a:r>
              <a:rPr lang="en-NZ" sz="1200" dirty="0" smtClean="0"/>
              <a:t>Products</a:t>
            </a:r>
          </a:p>
          <a:p>
            <a:pPr>
              <a:buAutoNum type="arabicPeriod"/>
            </a:pPr>
            <a:r>
              <a:rPr lang="en-NZ" sz="1200" dirty="0" smtClean="0"/>
              <a:t>Integration</a:t>
            </a:r>
          </a:p>
          <a:p>
            <a:pPr>
              <a:buAutoNum type="arabicPeriod"/>
            </a:pPr>
            <a:r>
              <a:rPr lang="en-NZ" sz="1200" dirty="0" smtClean="0"/>
              <a:t>Cost reductions</a:t>
            </a:r>
          </a:p>
          <a:p>
            <a:pPr>
              <a:buAutoNum type="arabicPeriod"/>
            </a:pPr>
            <a:r>
              <a:rPr lang="en-NZ" sz="1200" dirty="0" smtClean="0"/>
              <a:t>Future value</a:t>
            </a:r>
          </a:p>
          <a:p>
            <a:pPr>
              <a:buAutoNum type="arabicPeriod"/>
            </a:pPr>
            <a:r>
              <a:rPr lang="en-NZ" sz="1200" dirty="0" smtClean="0"/>
              <a:t>Ideas value</a:t>
            </a:r>
          </a:p>
          <a:p>
            <a:pPr>
              <a:buAutoNum type="arabicPeriod"/>
            </a:pPr>
            <a:r>
              <a:rPr lang="en-NZ" sz="1200" dirty="0" smtClean="0"/>
              <a:t>Value bridge</a:t>
            </a:r>
          </a:p>
          <a:p>
            <a:pPr>
              <a:buAutoNum type="arabicPeriod"/>
            </a:pPr>
            <a:r>
              <a:rPr lang="en-NZ" sz="1200" dirty="0" smtClean="0"/>
              <a:t>Key metrics</a:t>
            </a:r>
          </a:p>
          <a:p>
            <a:pPr>
              <a:buAutoNum type="arabicPeriod"/>
            </a:pPr>
            <a:r>
              <a:rPr lang="en-NZ" sz="1200" dirty="0" smtClean="0"/>
              <a:t>Size of the prize</a:t>
            </a:r>
          </a:p>
          <a:p>
            <a:pPr>
              <a:buAutoNum type="arabicPeriod"/>
            </a:pPr>
            <a:r>
              <a:rPr lang="en-NZ" sz="1200" dirty="0" smtClean="0"/>
              <a:t>Implementation</a:t>
            </a:r>
          </a:p>
          <a:p>
            <a:pPr>
              <a:buAutoNum type="arabicPeriod"/>
            </a:pPr>
            <a:r>
              <a:rPr lang="en-NZ" sz="1200" dirty="0" smtClean="0"/>
              <a:t>Establish culture</a:t>
            </a:r>
          </a:p>
          <a:p>
            <a:pPr>
              <a:buAutoNum type="arabicPeriod"/>
            </a:pPr>
            <a:r>
              <a:rPr lang="en-NZ" sz="1200" dirty="0" smtClean="0"/>
              <a:t>Attract innovative people</a:t>
            </a:r>
          </a:p>
          <a:p>
            <a:pPr>
              <a:buAutoNum type="arabicPeriod"/>
            </a:pPr>
            <a:r>
              <a:rPr lang="en-NZ" sz="1200" dirty="0" smtClean="0"/>
              <a:t>Innovation competition</a:t>
            </a:r>
          </a:p>
          <a:p>
            <a:pPr>
              <a:buAutoNum type="arabicPeriod"/>
            </a:pPr>
            <a:r>
              <a:rPr lang="en-NZ" sz="1200" dirty="0" smtClean="0"/>
              <a:t>Smartphone application</a:t>
            </a:r>
          </a:p>
          <a:p>
            <a:pPr>
              <a:buAutoNum type="arabicPeriod"/>
            </a:pPr>
            <a:r>
              <a:rPr lang="en-NZ" sz="1200" dirty="0" smtClean="0"/>
              <a:t>Retention</a:t>
            </a:r>
          </a:p>
          <a:p>
            <a:pPr>
              <a:buAutoNum type="arabicPeriod"/>
            </a:pPr>
            <a:r>
              <a:rPr lang="en-NZ" sz="1200" dirty="0" smtClean="0"/>
              <a:t>Secondments</a:t>
            </a:r>
          </a:p>
          <a:p>
            <a:pPr>
              <a:buAutoNum type="arabicPeriod"/>
            </a:pPr>
            <a:r>
              <a:rPr lang="en-NZ" sz="1200" dirty="0" smtClean="0"/>
              <a:t>Products</a:t>
            </a:r>
          </a:p>
          <a:p>
            <a:pPr>
              <a:buAutoNum type="arabicPeriod"/>
            </a:pPr>
            <a:r>
              <a:rPr lang="en-NZ" sz="1200" dirty="0" smtClean="0"/>
              <a:t>Get new ideas</a:t>
            </a:r>
          </a:p>
          <a:p>
            <a:pPr>
              <a:buAutoNum type="arabicPeriod"/>
            </a:pPr>
            <a:r>
              <a:rPr lang="en-NZ" sz="1200" dirty="0" smtClean="0"/>
              <a:t>Side projects</a:t>
            </a:r>
          </a:p>
          <a:p>
            <a:pPr>
              <a:buAutoNum type="arabicPeriod"/>
            </a:pPr>
            <a:r>
              <a:rPr lang="en-NZ" sz="1200" dirty="0" smtClean="0"/>
              <a:t>Product enhancements</a:t>
            </a:r>
          </a:p>
          <a:p>
            <a:pPr>
              <a:buAutoNum type="arabicPeriod"/>
            </a:pPr>
            <a:r>
              <a:rPr lang="en-NZ" sz="1200" dirty="0" smtClean="0"/>
              <a:t>Acquisitions</a:t>
            </a:r>
          </a:p>
          <a:p>
            <a:pPr>
              <a:buAutoNum type="arabicPeriod"/>
            </a:pPr>
            <a:r>
              <a:rPr lang="en-NZ" sz="1200" dirty="0" smtClean="0"/>
              <a:t>US cf. international</a:t>
            </a:r>
          </a:p>
          <a:p>
            <a:pPr>
              <a:buAutoNum type="arabicPeriod"/>
            </a:pPr>
            <a:r>
              <a:rPr lang="en-NZ" sz="1200" dirty="0" smtClean="0"/>
              <a:t>Risk mitigation</a:t>
            </a:r>
          </a:p>
          <a:p>
            <a:pPr>
              <a:buAutoNum type="arabicPeriod"/>
            </a:pPr>
            <a:r>
              <a:rPr lang="en-NZ" sz="1200" dirty="0" smtClean="0"/>
              <a:t>Question</a:t>
            </a:r>
          </a:p>
          <a:p>
            <a:pPr>
              <a:buAutoNum type="arabicPeriod"/>
            </a:pPr>
            <a:r>
              <a:rPr lang="en-NZ" sz="1200" dirty="0" smtClean="0"/>
              <a:t>What can you do tomorrow?</a:t>
            </a:r>
          </a:p>
          <a:p>
            <a:pPr>
              <a:buAutoNum type="arabicPeriod"/>
            </a:pPr>
            <a:endParaRPr lang="en-NZ" sz="1200" dirty="0" smtClean="0"/>
          </a:p>
          <a:p>
            <a:pPr>
              <a:buAutoNum type="arabicPeriod"/>
            </a:pPr>
            <a:endParaRPr lang="en-NZ" sz="12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217358" y="1192133"/>
            <a:ext cx="5674156" cy="2843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 smtClean="0"/>
              <a:t>Presentation Slides</a:t>
            </a:r>
            <a:endParaRPr lang="en-NZ" dirty="0"/>
          </a:p>
        </p:txBody>
      </p:sp>
      <p:sp>
        <p:nvSpPr>
          <p:cNvPr id="5" name="Rounded Rectangle 4"/>
          <p:cNvSpPr/>
          <p:nvPr/>
        </p:nvSpPr>
        <p:spPr>
          <a:xfrm>
            <a:off x="6260891" y="1208543"/>
            <a:ext cx="2470879" cy="284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 smtClean="0"/>
              <a:t>Q&amp;A Slides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6305861" y="1590398"/>
            <a:ext cx="24259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43. Convergence</a:t>
            </a:r>
          </a:p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44. HP’s products</a:t>
            </a:r>
          </a:p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45. Cloud computing</a:t>
            </a:r>
          </a:p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46. Cloud computing and HP</a:t>
            </a:r>
          </a:p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47. IT industry</a:t>
            </a:r>
          </a:p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48. Customer: consumer</a:t>
            </a:r>
          </a:p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49. Customer: business</a:t>
            </a:r>
          </a:p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50. US cf. international</a:t>
            </a:r>
          </a:p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51. WACC</a:t>
            </a:r>
          </a:p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52. Current value</a:t>
            </a:r>
          </a:p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53. Arm 1</a:t>
            </a:r>
          </a:p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54. Arm 2 and 3</a:t>
            </a:r>
          </a:p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55. Arms 1 to 3 NPV</a:t>
            </a:r>
          </a:p>
          <a:p>
            <a:pPr>
              <a:buNone/>
            </a:pPr>
            <a:r>
              <a:rPr lang="en-NZ" sz="1200" dirty="0" smtClean="0">
                <a:solidFill>
                  <a:schemeClr val="bg1"/>
                </a:solidFill>
              </a:rPr>
              <a:t>56. NPV and Idea NPV</a:t>
            </a:r>
          </a:p>
        </p:txBody>
      </p:sp>
    </p:spTree>
    <p:extLst>
      <p:ext uri="{BB962C8B-B14F-4D97-AF65-F5344CB8AC3E}">
        <p14:creationId xmlns:p14="http://schemas.microsoft.com/office/powerpoint/2010/main" val="139225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HP faces two key HR issues</a:t>
            </a:r>
            <a:endParaRPr lang="en-NZ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622762"/>
              </p:ext>
            </p:extLst>
          </p:nvPr>
        </p:nvGraphicFramePr>
        <p:xfrm>
          <a:off x="457200" y="179387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08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IT is a knowledge business</a:t>
            </a:r>
            <a:endParaRPr lang="en-NZ" dirty="0"/>
          </a:p>
        </p:txBody>
      </p:sp>
      <p:sp>
        <p:nvSpPr>
          <p:cNvPr id="4" name="Rounded Rectangle 3"/>
          <p:cNvSpPr/>
          <p:nvPr/>
        </p:nvSpPr>
        <p:spPr>
          <a:xfrm>
            <a:off x="658543" y="1790770"/>
            <a:ext cx="2383180" cy="11500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dirty="0" smtClean="0"/>
              <a:t>Knowledge</a:t>
            </a:r>
            <a:endParaRPr lang="en-NZ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3377786" y="1790770"/>
            <a:ext cx="2383180" cy="11500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dirty="0" smtClean="0"/>
              <a:t>Creativity</a:t>
            </a:r>
            <a:endParaRPr lang="en-NZ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6055953" y="1790770"/>
            <a:ext cx="2383180" cy="11500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dirty="0" smtClean="0"/>
              <a:t>Enthusiasm</a:t>
            </a:r>
            <a:endParaRPr lang="en-NZ" sz="3200" dirty="0"/>
          </a:p>
        </p:txBody>
      </p:sp>
      <p:sp>
        <p:nvSpPr>
          <p:cNvPr id="7" name="Down Arrow 6"/>
          <p:cNvSpPr/>
          <p:nvPr/>
        </p:nvSpPr>
        <p:spPr>
          <a:xfrm>
            <a:off x="1232094" y="3100942"/>
            <a:ext cx="1236077" cy="7523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Down Arrow 7"/>
          <p:cNvSpPr/>
          <p:nvPr/>
        </p:nvSpPr>
        <p:spPr>
          <a:xfrm>
            <a:off x="4004092" y="3100943"/>
            <a:ext cx="1236077" cy="7523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Down Arrow 8"/>
          <p:cNvSpPr/>
          <p:nvPr/>
        </p:nvSpPr>
        <p:spPr>
          <a:xfrm>
            <a:off x="6629504" y="3100943"/>
            <a:ext cx="1236077" cy="7523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Rounded Rectangle 9"/>
          <p:cNvSpPr/>
          <p:nvPr/>
        </p:nvSpPr>
        <p:spPr>
          <a:xfrm>
            <a:off x="658544" y="4049486"/>
            <a:ext cx="7780589" cy="10808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dirty="0" smtClean="0"/>
              <a:t>Products that customers want</a:t>
            </a:r>
            <a:endParaRPr lang="en-NZ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98938" y="5438600"/>
            <a:ext cx="7754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smtClean="0">
                <a:solidFill>
                  <a:schemeClr val="bg1"/>
                </a:solidFill>
              </a:rPr>
              <a:t>Without a strong, motivated talent base, </a:t>
            </a:r>
            <a:br>
              <a:rPr lang="en-NZ" sz="2400" dirty="0" smtClean="0">
                <a:solidFill>
                  <a:schemeClr val="bg1"/>
                </a:solidFill>
              </a:rPr>
            </a:br>
            <a:r>
              <a:rPr lang="en-NZ" sz="2400" dirty="0" smtClean="0">
                <a:solidFill>
                  <a:schemeClr val="bg1"/>
                </a:solidFill>
              </a:rPr>
              <a:t>HP has nothing to offer customers.</a:t>
            </a:r>
            <a:endParaRPr lang="en-N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172396" y="4444596"/>
            <a:ext cx="4862100" cy="300804"/>
            <a:chOff x="2172396" y="4467746"/>
            <a:chExt cx="4862100" cy="300804"/>
          </a:xfrm>
        </p:grpSpPr>
        <p:sp>
          <p:nvSpPr>
            <p:cNvPr id="15" name="Isosceles Triangle 14"/>
            <p:cNvSpPr/>
            <p:nvPr/>
          </p:nvSpPr>
          <p:spPr>
            <a:xfrm rot="10800000">
              <a:off x="2172396" y="4467747"/>
              <a:ext cx="1375504" cy="300803"/>
            </a:xfrm>
            <a:prstGeom prst="triangl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6" name="Isosceles Triangle 15"/>
            <p:cNvSpPr/>
            <p:nvPr/>
          </p:nvSpPr>
          <p:spPr>
            <a:xfrm rot="10800000">
              <a:off x="5658992" y="4467746"/>
              <a:ext cx="1375504" cy="300803"/>
            </a:xfrm>
            <a:prstGeom prst="triangl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0" name="Isosceles Triangle 19"/>
          <p:cNvSpPr/>
          <p:nvPr/>
        </p:nvSpPr>
        <p:spPr>
          <a:xfrm rot="10800000">
            <a:off x="3822016" y="3559173"/>
            <a:ext cx="1375504" cy="302801"/>
          </a:xfrm>
          <a:prstGeom prst="triangl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Isosceles Triangle 12"/>
          <p:cNvSpPr/>
          <p:nvPr/>
        </p:nvSpPr>
        <p:spPr>
          <a:xfrm rot="10800000">
            <a:off x="1200857" y="1762779"/>
            <a:ext cx="6617824" cy="1555726"/>
          </a:xfrm>
          <a:prstGeom prst="triangl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HP’s current HR issues stem from a larger problem</a:t>
            </a:r>
            <a:endParaRPr lang="en-NZ" dirty="0"/>
          </a:p>
        </p:txBody>
      </p:sp>
      <p:sp>
        <p:nvSpPr>
          <p:cNvPr id="7" name="Rounded Rectangle 6"/>
          <p:cNvSpPr/>
          <p:nvPr/>
        </p:nvSpPr>
        <p:spPr>
          <a:xfrm>
            <a:off x="1200857" y="1361952"/>
            <a:ext cx="1765141" cy="8518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Turnover</a:t>
            </a:r>
            <a:endParaRPr lang="en-NZ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3676391" y="1361952"/>
            <a:ext cx="1765141" cy="8518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Morale</a:t>
            </a:r>
            <a:endParaRPr lang="en-NZ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6151926" y="1361952"/>
            <a:ext cx="1765141" cy="8518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Satisfaction</a:t>
            </a:r>
            <a:endParaRPr lang="en-NZ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1221107" y="2540642"/>
            <a:ext cx="6716210" cy="10108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400" dirty="0" smtClean="0"/>
              <a:t>Culture</a:t>
            </a:r>
            <a:endParaRPr lang="en-NZ" sz="4400" dirty="0"/>
          </a:p>
        </p:txBody>
      </p:sp>
      <p:sp>
        <p:nvSpPr>
          <p:cNvPr id="11" name="Rounded Rectangle 10"/>
          <p:cNvSpPr/>
          <p:nvPr/>
        </p:nvSpPr>
        <p:spPr>
          <a:xfrm>
            <a:off x="1221107" y="4794706"/>
            <a:ext cx="2552219" cy="8518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Acquisition integration</a:t>
            </a:r>
            <a:endParaRPr lang="en-NZ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5364848" y="4794706"/>
            <a:ext cx="2552219" cy="8518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Global integration</a:t>
            </a:r>
            <a:endParaRPr lang="en-NZ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83358" y="5868360"/>
            <a:ext cx="8151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 smtClean="0">
                <a:solidFill>
                  <a:schemeClr val="bg1"/>
                </a:solidFill>
              </a:rPr>
              <a:t>If you do not fix this, the cream of tech talent goes to your rivals.</a:t>
            </a: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221107" y="3908275"/>
            <a:ext cx="6716210" cy="5054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Current HR problems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269816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Strong employer brands have a common factor</a:t>
            </a:r>
            <a:endParaRPr lang="en-NZ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1169155" y="1762619"/>
            <a:ext cx="3994248" cy="4067034"/>
          </a:xfrm>
          <a:prstGeom prst="triangl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ounded Rectangle 3"/>
          <p:cNvSpPr/>
          <p:nvPr/>
        </p:nvSpPr>
        <p:spPr>
          <a:xfrm>
            <a:off x="457205" y="1799012"/>
            <a:ext cx="2176813" cy="6687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Google</a:t>
            </a:r>
            <a:endParaRPr lang="en-NZ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457205" y="2620153"/>
            <a:ext cx="2176813" cy="6687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Facebook</a:t>
            </a:r>
            <a:endParaRPr lang="en-NZ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457200" y="4303375"/>
            <a:ext cx="2176813" cy="6687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Apple</a:t>
            </a:r>
            <a:endParaRPr lang="en-NZ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457205" y="3443567"/>
            <a:ext cx="2176813" cy="6687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SUN</a:t>
            </a:r>
            <a:endParaRPr lang="en-NZ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457201" y="5124517"/>
            <a:ext cx="2176813" cy="6687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/>
              <a:t>Cisco</a:t>
            </a:r>
            <a:endParaRPr lang="en-NZ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3448340" y="3366230"/>
            <a:ext cx="2392902" cy="8598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800" dirty="0" smtClean="0"/>
              <a:t>Reputation for Innovation</a:t>
            </a:r>
            <a:endParaRPr lang="en-NZ" sz="2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441741" y="1844721"/>
            <a:ext cx="2176817" cy="3966953"/>
            <a:chOff x="6441741" y="1844721"/>
            <a:chExt cx="2176817" cy="3966953"/>
          </a:xfrm>
        </p:grpSpPr>
        <p:sp>
          <p:nvSpPr>
            <p:cNvPr id="12" name="Rounded Rectangle 11"/>
            <p:cNvSpPr/>
            <p:nvPr/>
          </p:nvSpPr>
          <p:spPr>
            <a:xfrm>
              <a:off x="6441745" y="1844721"/>
              <a:ext cx="2176813" cy="66874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2400" dirty="0" smtClean="0"/>
                <a:t>Microsoft</a:t>
              </a:r>
              <a:endParaRPr lang="en-NZ" sz="24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441744" y="2665863"/>
              <a:ext cx="2176813" cy="66874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2400" dirty="0" smtClean="0"/>
                <a:t>Dell</a:t>
              </a:r>
              <a:endParaRPr lang="en-NZ" sz="24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441743" y="3468806"/>
              <a:ext cx="2176813" cy="66874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2400" dirty="0" smtClean="0"/>
                <a:t>Acer</a:t>
              </a:r>
              <a:endParaRPr lang="en-NZ" sz="24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441742" y="4278576"/>
              <a:ext cx="2176813" cy="66874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2400" dirty="0" smtClean="0"/>
                <a:t>HP</a:t>
              </a:r>
              <a:endParaRPr lang="en-NZ" sz="2400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441741" y="5142933"/>
              <a:ext cx="2176813" cy="66874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2400" dirty="0" smtClean="0"/>
                <a:t>AT&amp;T</a:t>
              </a:r>
              <a:endParaRPr lang="en-NZ" sz="2400" dirty="0"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114197" y="1750324"/>
            <a:ext cx="13648" cy="4146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7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 Template V3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40CA2"/>
      </a:accent1>
      <a:accent2>
        <a:srgbClr val="000000"/>
      </a:accent2>
      <a:accent3>
        <a:srgbClr val="428FD6"/>
      </a:accent3>
      <a:accent4>
        <a:srgbClr val="9F0D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 Template V3</Template>
  <TotalTime>1285</TotalTime>
  <Words>2467</Words>
  <Application>Microsoft Office PowerPoint</Application>
  <PresentationFormat>On-screen Show (4:3)</PresentationFormat>
  <Paragraphs>987</Paragraphs>
  <Slides>57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LA Template V3</vt:lpstr>
      <vt:lpstr>PowerPoint Presentation</vt:lpstr>
      <vt:lpstr>Attract, retain, engage, integrate &amp; develop talent</vt:lpstr>
      <vt:lpstr>Human Resources strategies</vt:lpstr>
      <vt:lpstr>HP Human Power will see a cultural shift at HP</vt:lpstr>
      <vt:lpstr>HP is currently valued at US$115B</vt:lpstr>
      <vt:lpstr>HP faces two key HR issues</vt:lpstr>
      <vt:lpstr>IT is a knowledge business</vt:lpstr>
      <vt:lpstr>HP’s current HR issues stem from a larger problem</vt:lpstr>
      <vt:lpstr>Strong employer brands have a common factor</vt:lpstr>
      <vt:lpstr>Innovation is what inspires tech talent the most</vt:lpstr>
      <vt:lpstr>HP Human Power has three key parts</vt:lpstr>
      <vt:lpstr>An innovative HP needs the right culture and products</vt:lpstr>
      <vt:lpstr>Cultural change requires commitment from three angles</vt:lpstr>
      <vt:lpstr>An innovative HP needs fresh product ideas</vt:lpstr>
      <vt:lpstr>An innovative HP is easier to integrate</vt:lpstr>
      <vt:lpstr>HP is currently valued at $115B</vt:lpstr>
      <vt:lpstr>HP Human Power has three key parts</vt:lpstr>
      <vt:lpstr>Culture will be revitalised with HP Human Power</vt:lpstr>
      <vt:lpstr>Products sees more innovative ideas generated</vt:lpstr>
      <vt:lpstr>Integration will align new staff with HP’s culture</vt:lpstr>
      <vt:lpstr>Incremental Profit will come from cost reductions as well as extra profit</vt:lpstr>
      <vt:lpstr>This will provide $1.8B in value</vt:lpstr>
      <vt:lpstr>Additionally, a successful idea can generate $5.5B</vt:lpstr>
      <vt:lpstr>Altogether HP Human Power increases HP’s value by $7.3B</vt:lpstr>
      <vt:lpstr>Additionally, productivity will increase by 2hrs/wk</vt:lpstr>
      <vt:lpstr>Overall, HP Human Power will result in HP being  valued over $122B</vt:lpstr>
      <vt:lpstr>HP Human Power has three key parts</vt:lpstr>
      <vt:lpstr>Establish culture now</vt:lpstr>
      <vt:lpstr>Attract innovative people</vt:lpstr>
      <vt:lpstr>Launch a HP university innovation competition</vt:lpstr>
      <vt:lpstr>Create a Smartphone application</vt:lpstr>
      <vt:lpstr>Retain thinkers</vt:lpstr>
      <vt:lpstr>Make Secondments available to employees</vt:lpstr>
      <vt:lpstr>PowerPoint Presentation</vt:lpstr>
      <vt:lpstr>Use external and internal mediums to generate ideas</vt:lpstr>
      <vt:lpstr>PowerPoint Presentation</vt:lpstr>
      <vt:lpstr>Glean product enhancements from customers and users</vt:lpstr>
      <vt:lpstr>Integrate the new acquisitions</vt:lpstr>
      <vt:lpstr>Cater to the differences between the US and overseas </vt:lpstr>
      <vt:lpstr>Risk Mitigation</vt:lpstr>
      <vt:lpstr>Attract, retain, engage, integrate &amp; develop talent</vt:lpstr>
      <vt:lpstr>What can you do tomorrow?</vt:lpstr>
      <vt:lpstr>Convergence of tech firms means fierce competition for talent</vt:lpstr>
      <vt:lpstr>What do HP’s products do for its customers?</vt:lpstr>
      <vt:lpstr>Cloud Computing</vt:lpstr>
      <vt:lpstr>Cloud Computing &amp; HP</vt:lpstr>
      <vt:lpstr>Nature of the IT industry</vt:lpstr>
      <vt:lpstr>Customer purchase drivers: Consumer electronics</vt:lpstr>
      <vt:lpstr>Customer purchase drivers: Businesses </vt:lpstr>
      <vt:lpstr>Dealing with other differences between US and overseas</vt:lpstr>
      <vt:lpstr>WACC</vt:lpstr>
      <vt:lpstr>CV</vt:lpstr>
      <vt:lpstr>Arm 1: Culture</vt:lpstr>
      <vt:lpstr>Arm 2 &amp; 3: Products &amp; Integration</vt:lpstr>
      <vt:lpstr>Arms 1-3 NPV</vt:lpstr>
      <vt:lpstr>NPV &amp; Successful Idea NPV</vt:lpstr>
      <vt:lpstr>Slides Index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</dc:creator>
  <cp:lastModifiedBy>Luke</cp:lastModifiedBy>
  <cp:revision>134</cp:revision>
  <dcterms:created xsi:type="dcterms:W3CDTF">2011-02-19T14:44:26Z</dcterms:created>
  <dcterms:modified xsi:type="dcterms:W3CDTF">2011-02-19T15:39:14Z</dcterms:modified>
</cp:coreProperties>
</file>